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</p:sldMasterIdLst>
  <p:notesMasterIdLst>
    <p:notesMasterId r:id="rId39"/>
  </p:notesMasterIdLst>
  <p:sldIdLst>
    <p:sldId id="593" r:id="rId2"/>
    <p:sldId id="566" r:id="rId3"/>
    <p:sldId id="796" r:id="rId4"/>
    <p:sldId id="762" r:id="rId5"/>
    <p:sldId id="797" r:id="rId6"/>
    <p:sldId id="860" r:id="rId7"/>
    <p:sldId id="824" r:id="rId8"/>
    <p:sldId id="798" r:id="rId9"/>
    <p:sldId id="603" r:id="rId10"/>
    <p:sldId id="791" r:id="rId11"/>
    <p:sldId id="859" r:id="rId12"/>
    <p:sldId id="793" r:id="rId13"/>
    <p:sldId id="823" r:id="rId14"/>
    <p:sldId id="856" r:id="rId15"/>
    <p:sldId id="569" r:id="rId16"/>
    <p:sldId id="787" r:id="rId17"/>
    <p:sldId id="570" r:id="rId18"/>
    <p:sldId id="825" r:id="rId19"/>
    <p:sldId id="826" r:id="rId20"/>
    <p:sldId id="851" r:id="rId21"/>
    <p:sldId id="573" r:id="rId22"/>
    <p:sldId id="852" r:id="rId23"/>
    <p:sldId id="792" r:id="rId24"/>
    <p:sldId id="575" r:id="rId25"/>
    <p:sldId id="853" r:id="rId26"/>
    <p:sldId id="795" r:id="rId27"/>
    <p:sldId id="819" r:id="rId28"/>
    <p:sldId id="854" r:id="rId29"/>
    <p:sldId id="855" r:id="rId30"/>
    <p:sldId id="827" r:id="rId31"/>
    <p:sldId id="601" r:id="rId32"/>
    <p:sldId id="837" r:id="rId33"/>
    <p:sldId id="840" r:id="rId34"/>
    <p:sldId id="841" r:id="rId35"/>
    <p:sldId id="504" r:id="rId36"/>
    <p:sldId id="782" r:id="rId37"/>
    <p:sldId id="592" r:id="rId38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olyn Lott" initials="CL" lastIdx="3" clrIdx="0">
    <p:extLst/>
  </p:cmAuthor>
  <p:cmAuthor id="2" name="schaelene rollins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5912"/>
    <a:srgbClr val="C0C0C0"/>
    <a:srgbClr val="00446B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82" autoAdjust="0"/>
    <p:restoredTop sz="87068" autoAdjust="0"/>
  </p:normalViewPr>
  <p:slideViewPr>
    <p:cSldViewPr snapToGrid="0" snapToObjects="1">
      <p:cViewPr varScale="1">
        <p:scale>
          <a:sx n="91" d="100"/>
          <a:sy n="91" d="100"/>
        </p:scale>
        <p:origin x="78" y="4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01E551-0278-44A5-AE55-C8649961E057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F6008B-03E0-4080-A811-580DE365E77F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Attend Stakeholder Committee meetings</a:t>
          </a:r>
        </a:p>
        <a:p>
          <a:r>
            <a:rPr lang="en-US" sz="1800" dirty="0">
              <a:solidFill>
                <a:schemeClr val="bg1"/>
              </a:solidFill>
            </a:rPr>
            <a:t>(monthly)</a:t>
          </a:r>
        </a:p>
      </dgm:t>
    </dgm:pt>
    <dgm:pt modelId="{95A705DE-16F4-4289-A152-7CE6092D43E8}" type="parTrans" cxnId="{8D0E1B49-FADF-4E0C-90CE-1201B9A71B6B}">
      <dgm:prSet/>
      <dgm:spPr/>
      <dgm:t>
        <a:bodyPr/>
        <a:lstStyle/>
        <a:p>
          <a:endParaRPr lang="en-US" sz="2800"/>
        </a:p>
      </dgm:t>
    </dgm:pt>
    <dgm:pt modelId="{33559991-1C9A-4DAC-A4FA-49E5205A2B3F}" type="sibTrans" cxnId="{8D0E1B49-FADF-4E0C-90CE-1201B9A71B6B}">
      <dgm:prSet/>
      <dgm:spPr/>
      <dgm:t>
        <a:bodyPr/>
        <a:lstStyle/>
        <a:p>
          <a:endParaRPr lang="en-US" sz="2800"/>
        </a:p>
      </dgm:t>
    </dgm:pt>
    <dgm:pt modelId="{843001FB-B510-4B92-B654-60DEFD693A1C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Plan to participate in first Public Meeting (anticipated July 2018)</a:t>
          </a:r>
        </a:p>
      </dgm:t>
    </dgm:pt>
    <dgm:pt modelId="{A6288E9D-D327-4965-B714-2D4D9308B901}" type="parTrans" cxnId="{A38A4D4A-ADA9-412C-9916-12B3D7B4B4CD}">
      <dgm:prSet/>
      <dgm:spPr/>
      <dgm:t>
        <a:bodyPr/>
        <a:lstStyle/>
        <a:p>
          <a:endParaRPr lang="en-US" sz="2800"/>
        </a:p>
      </dgm:t>
    </dgm:pt>
    <dgm:pt modelId="{8CD402E2-44C9-40A9-8B26-FDB41CFA3309}" type="sibTrans" cxnId="{A38A4D4A-ADA9-412C-9916-12B3D7B4B4CD}">
      <dgm:prSet/>
      <dgm:spPr>
        <a:ln>
          <a:noFill/>
        </a:ln>
      </dgm:spPr>
      <dgm:t>
        <a:bodyPr/>
        <a:lstStyle/>
        <a:p>
          <a:endParaRPr lang="en-US" sz="2800"/>
        </a:p>
      </dgm:t>
    </dgm:pt>
    <dgm:pt modelId="{47E150C3-859F-4A7B-B3B3-B70AD6978042}">
      <dgm:prSet custT="1"/>
      <dgm:spPr/>
      <dgm:t>
        <a:bodyPr/>
        <a:lstStyle/>
        <a:p>
          <a:r>
            <a:rPr lang="en-US" sz="1800" dirty="0">
              <a:solidFill>
                <a:schemeClr val="bg1"/>
              </a:solidFill>
            </a:rPr>
            <a:t>Attend GWA Board and Advisory Committee meetings (monthly)</a:t>
          </a:r>
        </a:p>
      </dgm:t>
    </dgm:pt>
    <dgm:pt modelId="{C1012AA3-8DF0-4C23-9D85-5FF9D0528D9A}" type="parTrans" cxnId="{73606327-8344-44B0-A2F6-2885036ADAE3}">
      <dgm:prSet/>
      <dgm:spPr/>
      <dgm:t>
        <a:bodyPr/>
        <a:lstStyle/>
        <a:p>
          <a:endParaRPr lang="en-US" sz="2800"/>
        </a:p>
      </dgm:t>
    </dgm:pt>
    <dgm:pt modelId="{80008155-398F-429A-9D9F-55B6ED926212}" type="sibTrans" cxnId="{73606327-8344-44B0-A2F6-2885036ADAE3}">
      <dgm:prSet/>
      <dgm:spPr>
        <a:ln>
          <a:noFill/>
        </a:ln>
      </dgm:spPr>
      <dgm:t>
        <a:bodyPr/>
        <a:lstStyle/>
        <a:p>
          <a:endParaRPr lang="en-US" sz="2800"/>
        </a:p>
      </dgm:t>
    </dgm:pt>
    <dgm:pt modelId="{533E4B7A-391F-4F2C-860F-2F50751680C0}" type="pres">
      <dgm:prSet presAssocID="{0801E551-0278-44A5-AE55-C8649961E057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45D30C-5964-4469-8C0B-B3B75CCCDC66}" type="pres">
      <dgm:prSet presAssocID="{0801E551-0278-44A5-AE55-C8649961E057}" presName="ellipse1" presStyleLbl="vennNode1" presStyleIdx="0" presStyleCnt="3" custLinFactNeighborX="-35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85DCAB-AC25-4195-83C5-3A00E17608F8}" type="pres">
      <dgm:prSet presAssocID="{0801E551-0278-44A5-AE55-C8649961E057}" presName="ellipse2" presStyleLbl="vennNode1" presStyleIdx="1" presStyleCnt="3" custLinFactNeighborX="-133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2403A3-453D-4B94-981C-5D4E174FD4A4}" type="pres">
      <dgm:prSet presAssocID="{0801E551-0278-44A5-AE55-C8649961E057}" presName="ellipse3" presStyleLbl="vennNode1" presStyleIdx="2" presStyleCnt="3" custLinFactNeighborX="34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606327-8344-44B0-A2F6-2885036ADAE3}" srcId="{0801E551-0278-44A5-AE55-C8649961E057}" destId="{47E150C3-859F-4A7B-B3B3-B70AD6978042}" srcOrd="2" destOrd="0" parTransId="{C1012AA3-8DF0-4C23-9D85-5FF9D0528D9A}" sibTransId="{80008155-398F-429A-9D9F-55B6ED926212}"/>
    <dgm:cxn modelId="{83ED3659-C9EF-4F7C-9C2A-66CF1D42A098}" type="presOf" srcId="{36F6008B-03E0-4080-A811-580DE365E77F}" destId="{9645D30C-5964-4469-8C0B-B3B75CCCDC66}" srcOrd="0" destOrd="0" presId="urn:microsoft.com/office/officeart/2005/8/layout/rings+Icon"/>
    <dgm:cxn modelId="{8D0E1B49-FADF-4E0C-90CE-1201B9A71B6B}" srcId="{0801E551-0278-44A5-AE55-C8649961E057}" destId="{36F6008B-03E0-4080-A811-580DE365E77F}" srcOrd="0" destOrd="0" parTransId="{95A705DE-16F4-4289-A152-7CE6092D43E8}" sibTransId="{33559991-1C9A-4DAC-A4FA-49E5205A2B3F}"/>
    <dgm:cxn modelId="{F9A0591C-DA1A-4B64-BE6F-0DCD86A2FAD3}" type="presOf" srcId="{0801E551-0278-44A5-AE55-C8649961E057}" destId="{533E4B7A-391F-4F2C-860F-2F50751680C0}" srcOrd="0" destOrd="0" presId="urn:microsoft.com/office/officeart/2005/8/layout/rings+Icon"/>
    <dgm:cxn modelId="{A38A4D4A-ADA9-412C-9916-12B3D7B4B4CD}" srcId="{0801E551-0278-44A5-AE55-C8649961E057}" destId="{843001FB-B510-4B92-B654-60DEFD693A1C}" srcOrd="1" destOrd="0" parTransId="{A6288E9D-D327-4965-B714-2D4D9308B901}" sibTransId="{8CD402E2-44C9-40A9-8B26-FDB41CFA3309}"/>
    <dgm:cxn modelId="{9F64FA8E-ECFA-4046-BD96-2430966EBBDB}" type="presOf" srcId="{47E150C3-859F-4A7B-B3B3-B70AD6978042}" destId="{FC2403A3-453D-4B94-981C-5D4E174FD4A4}" srcOrd="0" destOrd="0" presId="urn:microsoft.com/office/officeart/2005/8/layout/rings+Icon"/>
    <dgm:cxn modelId="{1D3B7A1D-5831-48C0-9F08-582316E03E5E}" type="presOf" srcId="{843001FB-B510-4B92-B654-60DEFD693A1C}" destId="{4385DCAB-AC25-4195-83C5-3A00E17608F8}" srcOrd="0" destOrd="0" presId="urn:microsoft.com/office/officeart/2005/8/layout/rings+Icon"/>
    <dgm:cxn modelId="{B0807192-850E-4A6C-9470-5DD0230A9831}" type="presParOf" srcId="{533E4B7A-391F-4F2C-860F-2F50751680C0}" destId="{9645D30C-5964-4469-8C0B-B3B75CCCDC66}" srcOrd="0" destOrd="0" presId="urn:microsoft.com/office/officeart/2005/8/layout/rings+Icon"/>
    <dgm:cxn modelId="{E6A0EE44-49A0-460D-B1EE-8B5A2B9D27C0}" type="presParOf" srcId="{533E4B7A-391F-4F2C-860F-2F50751680C0}" destId="{4385DCAB-AC25-4195-83C5-3A00E17608F8}" srcOrd="1" destOrd="0" presId="urn:microsoft.com/office/officeart/2005/8/layout/rings+Icon"/>
    <dgm:cxn modelId="{F270859D-79AF-4E02-8B14-86E4CF595252}" type="presParOf" srcId="{533E4B7A-391F-4F2C-860F-2F50751680C0}" destId="{FC2403A3-453D-4B94-981C-5D4E174FD4A4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1B07D4F-AF3A-4451-94B7-D4F52EC477C3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B22C17-E1FC-4128-B8E2-3FEF2D6566C2}">
      <dgm:prSet custT="1"/>
      <dgm:spPr/>
      <dgm:t>
        <a:bodyPr/>
        <a:lstStyle/>
        <a:p>
          <a:pPr algn="ctr"/>
          <a:r>
            <a:rPr lang="en-US" sz="3200" dirty="0"/>
            <a:t>Current  Conditions</a:t>
          </a:r>
        </a:p>
        <a:p>
          <a:pPr algn="l"/>
          <a:r>
            <a:rPr lang="en-US" sz="1400" dirty="0"/>
            <a:t>Holds constant the most recent or “current” data on population, land use, year type, water supply and demand, and hydrologic conditions. </a:t>
          </a:r>
        </a:p>
        <a:p>
          <a:pPr algn="l"/>
          <a:endParaRPr lang="en-US" sz="1400" dirty="0"/>
        </a:p>
      </dgm:t>
    </dgm:pt>
    <dgm:pt modelId="{273DBC50-4529-406B-B57B-CE32288B575A}" type="parTrans" cxnId="{C1369F64-ADEC-48D2-BC24-5C86E4C0D488}">
      <dgm:prSet/>
      <dgm:spPr/>
      <dgm:t>
        <a:bodyPr/>
        <a:lstStyle/>
        <a:p>
          <a:endParaRPr lang="en-US"/>
        </a:p>
      </dgm:t>
    </dgm:pt>
    <dgm:pt modelId="{FE9CD20B-C727-4450-94EA-7D334B8D3F9D}" type="sibTrans" cxnId="{C1369F64-ADEC-48D2-BC24-5C86E4C0D488}">
      <dgm:prSet/>
      <dgm:spPr/>
      <dgm:t>
        <a:bodyPr/>
        <a:lstStyle/>
        <a:p>
          <a:endParaRPr lang="en-US"/>
        </a:p>
      </dgm:t>
    </dgm:pt>
    <dgm:pt modelId="{65519F3F-05B4-48C9-9BB0-7D9716222C42}">
      <dgm:prSet custT="1"/>
      <dgm:spPr/>
      <dgm:t>
        <a:bodyPr/>
        <a:lstStyle/>
        <a:p>
          <a:pPr algn="ctr"/>
          <a:r>
            <a:rPr lang="en-US" sz="3200" dirty="0"/>
            <a:t>Future Conditions</a:t>
          </a:r>
        </a:p>
        <a:p>
          <a:pPr algn="l"/>
          <a:r>
            <a:rPr lang="en-US" sz="1400" dirty="0"/>
            <a:t>Uses the future planning horizon to estimate population growth, land use changes, climate change, etc.</a:t>
          </a:r>
        </a:p>
      </dgm:t>
    </dgm:pt>
    <dgm:pt modelId="{7AAACBF6-32D0-45FE-8CDE-2A525FAA61F9}" type="parTrans" cxnId="{D62E94FF-32B1-4827-9539-1362FD578A2D}">
      <dgm:prSet/>
      <dgm:spPr/>
      <dgm:t>
        <a:bodyPr/>
        <a:lstStyle/>
        <a:p>
          <a:endParaRPr lang="en-US"/>
        </a:p>
      </dgm:t>
    </dgm:pt>
    <dgm:pt modelId="{B8A24A80-6D63-47D1-97B2-CB3EBC555472}" type="sibTrans" cxnId="{D62E94FF-32B1-4827-9539-1362FD578A2D}">
      <dgm:prSet/>
      <dgm:spPr/>
      <dgm:t>
        <a:bodyPr/>
        <a:lstStyle/>
        <a:p>
          <a:endParaRPr lang="en-US"/>
        </a:p>
      </dgm:t>
    </dgm:pt>
    <dgm:pt modelId="{FA454555-87CA-424E-8A8F-F73B49ABCD30}">
      <dgm:prSet custT="1"/>
      <dgm:spPr/>
      <dgm:t>
        <a:bodyPr/>
        <a:lstStyle/>
        <a:p>
          <a:pPr algn="ctr"/>
          <a:r>
            <a:rPr lang="en-US" sz="3200" b="0" i="0" baseline="0" dirty="0"/>
            <a:t>Historical</a:t>
          </a:r>
        </a:p>
        <a:p>
          <a:pPr algn="l"/>
          <a:r>
            <a:rPr lang="en-US" sz="1400" b="0" i="0" baseline="0" dirty="0"/>
            <a:t>Uses historical information for hydrology, precipitation, water year type, water supply and demand, and land use going back a minimum of 10 years.</a:t>
          </a:r>
        </a:p>
      </dgm:t>
    </dgm:pt>
    <dgm:pt modelId="{E5581DD4-92A5-4302-9F20-A2DD88E91085}" type="sibTrans" cxnId="{E650C8D5-368A-4D7F-B47D-2EF96638D988}">
      <dgm:prSet/>
      <dgm:spPr/>
      <dgm:t>
        <a:bodyPr/>
        <a:lstStyle/>
        <a:p>
          <a:endParaRPr lang="en-US"/>
        </a:p>
      </dgm:t>
    </dgm:pt>
    <dgm:pt modelId="{44171BE5-9BAF-4134-BAF7-6812E38FBD2F}" type="parTrans" cxnId="{E650C8D5-368A-4D7F-B47D-2EF96638D988}">
      <dgm:prSet/>
      <dgm:spPr/>
      <dgm:t>
        <a:bodyPr/>
        <a:lstStyle/>
        <a:p>
          <a:endParaRPr lang="en-US"/>
        </a:p>
      </dgm:t>
    </dgm:pt>
    <dgm:pt modelId="{F3D9D7F0-47D0-4FD6-B9E7-B38FCAE36A92}" type="pres">
      <dgm:prSet presAssocID="{71B07D4F-AF3A-4451-94B7-D4F52EC477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6CCC87-AFC4-4DDA-8CCA-8C1B0B1BEA03}" type="pres">
      <dgm:prSet presAssocID="{FA454555-87CA-424E-8A8F-F73B49ABCD30}" presName="vertOne" presStyleCnt="0"/>
      <dgm:spPr/>
    </dgm:pt>
    <dgm:pt modelId="{3C14B19E-45F3-43A9-9919-3094F3E81003}" type="pres">
      <dgm:prSet presAssocID="{FA454555-87CA-424E-8A8F-F73B49ABCD30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0927DF-F4D3-4451-9E58-9248DAE13F30}" type="pres">
      <dgm:prSet presAssocID="{FA454555-87CA-424E-8A8F-F73B49ABCD30}" presName="horzOne" presStyleCnt="0"/>
      <dgm:spPr/>
    </dgm:pt>
    <dgm:pt modelId="{676672E9-E35F-448C-80B9-13BF76C457AE}" type="pres">
      <dgm:prSet presAssocID="{E5581DD4-92A5-4302-9F20-A2DD88E91085}" presName="sibSpaceOne" presStyleCnt="0"/>
      <dgm:spPr/>
    </dgm:pt>
    <dgm:pt modelId="{B9FC3E89-E5FB-4DAD-AF8C-62DDEEE6A60A}" type="pres">
      <dgm:prSet presAssocID="{81B22C17-E1FC-4128-B8E2-3FEF2D6566C2}" presName="vertOne" presStyleCnt="0"/>
      <dgm:spPr/>
    </dgm:pt>
    <dgm:pt modelId="{78A43591-E991-4B1A-8D4C-07B541642552}" type="pres">
      <dgm:prSet presAssocID="{81B22C17-E1FC-4128-B8E2-3FEF2D6566C2}" presName="txOne" presStyleLbl="node0" presStyleIdx="1" presStyleCnt="3" custScaleX="106797" custLinFactNeighborY="32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29EB916-F5E8-4048-AB1A-AAB62A27DCC6}" type="pres">
      <dgm:prSet presAssocID="{81B22C17-E1FC-4128-B8E2-3FEF2D6566C2}" presName="horzOne" presStyleCnt="0"/>
      <dgm:spPr/>
    </dgm:pt>
    <dgm:pt modelId="{3CF3A121-6ECA-4210-AE1F-2973E24EC2B3}" type="pres">
      <dgm:prSet presAssocID="{FE9CD20B-C727-4450-94EA-7D334B8D3F9D}" presName="sibSpaceOne" presStyleCnt="0"/>
      <dgm:spPr/>
    </dgm:pt>
    <dgm:pt modelId="{19D08254-CD04-49DF-AF4F-C42369905CDE}" type="pres">
      <dgm:prSet presAssocID="{65519F3F-05B4-48C9-9BB0-7D9716222C42}" presName="vertOne" presStyleCnt="0"/>
      <dgm:spPr/>
    </dgm:pt>
    <dgm:pt modelId="{7A9EA8BD-98E6-4643-B651-0D672E4F98C0}" type="pres">
      <dgm:prSet presAssocID="{65519F3F-05B4-48C9-9BB0-7D9716222C42}" presName="txOne" presStyleLbl="node0" presStyleIdx="2" presStyleCnt="3" custScaleX="1058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CF72F2-0606-43E9-8419-4EBF9A356EF2}" type="pres">
      <dgm:prSet presAssocID="{65519F3F-05B4-48C9-9BB0-7D9716222C42}" presName="horzOne" presStyleCnt="0"/>
      <dgm:spPr/>
    </dgm:pt>
  </dgm:ptLst>
  <dgm:cxnLst>
    <dgm:cxn modelId="{81DA9EC0-F33C-41CE-A159-66C1DE70B4CF}" type="presOf" srcId="{65519F3F-05B4-48C9-9BB0-7D9716222C42}" destId="{7A9EA8BD-98E6-4643-B651-0D672E4F98C0}" srcOrd="0" destOrd="0" presId="urn:microsoft.com/office/officeart/2005/8/layout/hierarchy4"/>
    <dgm:cxn modelId="{E650C8D5-368A-4D7F-B47D-2EF96638D988}" srcId="{71B07D4F-AF3A-4451-94B7-D4F52EC477C3}" destId="{FA454555-87CA-424E-8A8F-F73B49ABCD30}" srcOrd="0" destOrd="0" parTransId="{44171BE5-9BAF-4134-BAF7-6812E38FBD2F}" sibTransId="{E5581DD4-92A5-4302-9F20-A2DD88E91085}"/>
    <dgm:cxn modelId="{0D640C9D-3DC3-4953-8923-600EB7630073}" type="presOf" srcId="{71B07D4F-AF3A-4451-94B7-D4F52EC477C3}" destId="{F3D9D7F0-47D0-4FD6-B9E7-B38FCAE36A92}" srcOrd="0" destOrd="0" presId="urn:microsoft.com/office/officeart/2005/8/layout/hierarchy4"/>
    <dgm:cxn modelId="{D62E94FF-32B1-4827-9539-1362FD578A2D}" srcId="{71B07D4F-AF3A-4451-94B7-D4F52EC477C3}" destId="{65519F3F-05B4-48C9-9BB0-7D9716222C42}" srcOrd="2" destOrd="0" parTransId="{7AAACBF6-32D0-45FE-8CDE-2A525FAA61F9}" sibTransId="{B8A24A80-6D63-47D1-97B2-CB3EBC555472}"/>
    <dgm:cxn modelId="{C1369F64-ADEC-48D2-BC24-5C86E4C0D488}" srcId="{71B07D4F-AF3A-4451-94B7-D4F52EC477C3}" destId="{81B22C17-E1FC-4128-B8E2-3FEF2D6566C2}" srcOrd="1" destOrd="0" parTransId="{273DBC50-4529-406B-B57B-CE32288B575A}" sibTransId="{FE9CD20B-C727-4450-94EA-7D334B8D3F9D}"/>
    <dgm:cxn modelId="{3D9156DB-7C02-43F8-A04B-F14C7FEBE9C3}" type="presOf" srcId="{FA454555-87CA-424E-8A8F-F73B49ABCD30}" destId="{3C14B19E-45F3-43A9-9919-3094F3E81003}" srcOrd="0" destOrd="0" presId="urn:microsoft.com/office/officeart/2005/8/layout/hierarchy4"/>
    <dgm:cxn modelId="{B292EADB-FBE9-4C7F-A7FD-5CE3A015C39E}" type="presOf" srcId="{81B22C17-E1FC-4128-B8E2-3FEF2D6566C2}" destId="{78A43591-E991-4B1A-8D4C-07B541642552}" srcOrd="0" destOrd="0" presId="urn:microsoft.com/office/officeart/2005/8/layout/hierarchy4"/>
    <dgm:cxn modelId="{8DA5F3B3-30A8-474E-AF82-D94B122892DF}" type="presParOf" srcId="{F3D9D7F0-47D0-4FD6-B9E7-B38FCAE36A92}" destId="{A16CCC87-AFC4-4DDA-8CCA-8C1B0B1BEA03}" srcOrd="0" destOrd="0" presId="urn:microsoft.com/office/officeart/2005/8/layout/hierarchy4"/>
    <dgm:cxn modelId="{F183E2E9-7A61-49D7-91AD-6F48952F3239}" type="presParOf" srcId="{A16CCC87-AFC4-4DDA-8CCA-8C1B0B1BEA03}" destId="{3C14B19E-45F3-43A9-9919-3094F3E81003}" srcOrd="0" destOrd="0" presId="urn:microsoft.com/office/officeart/2005/8/layout/hierarchy4"/>
    <dgm:cxn modelId="{8E850F2D-860C-41DA-A25D-AD2E18DC088D}" type="presParOf" srcId="{A16CCC87-AFC4-4DDA-8CCA-8C1B0B1BEA03}" destId="{A20927DF-F4D3-4451-9E58-9248DAE13F30}" srcOrd="1" destOrd="0" presId="urn:microsoft.com/office/officeart/2005/8/layout/hierarchy4"/>
    <dgm:cxn modelId="{FD877897-0FDB-4DB9-B09C-50E30BD1ED59}" type="presParOf" srcId="{F3D9D7F0-47D0-4FD6-B9E7-B38FCAE36A92}" destId="{676672E9-E35F-448C-80B9-13BF76C457AE}" srcOrd="1" destOrd="0" presId="urn:microsoft.com/office/officeart/2005/8/layout/hierarchy4"/>
    <dgm:cxn modelId="{90EB4143-C56D-46B1-8997-BD93224D2AC0}" type="presParOf" srcId="{F3D9D7F0-47D0-4FD6-B9E7-B38FCAE36A92}" destId="{B9FC3E89-E5FB-4DAD-AF8C-62DDEEE6A60A}" srcOrd="2" destOrd="0" presId="urn:microsoft.com/office/officeart/2005/8/layout/hierarchy4"/>
    <dgm:cxn modelId="{FF7EDFEE-DFCC-4B90-8FCE-8A458E2BA3F8}" type="presParOf" srcId="{B9FC3E89-E5FB-4DAD-AF8C-62DDEEE6A60A}" destId="{78A43591-E991-4B1A-8D4C-07B541642552}" srcOrd="0" destOrd="0" presId="urn:microsoft.com/office/officeart/2005/8/layout/hierarchy4"/>
    <dgm:cxn modelId="{ACE2DBB5-2F9B-4953-AF66-D12565AE5AC3}" type="presParOf" srcId="{B9FC3E89-E5FB-4DAD-AF8C-62DDEEE6A60A}" destId="{729EB916-F5E8-4048-AB1A-AAB62A27DCC6}" srcOrd="1" destOrd="0" presId="urn:microsoft.com/office/officeart/2005/8/layout/hierarchy4"/>
    <dgm:cxn modelId="{4F14B6CD-CF81-4C6D-9414-B1900392A5E4}" type="presParOf" srcId="{F3D9D7F0-47D0-4FD6-B9E7-B38FCAE36A92}" destId="{3CF3A121-6ECA-4210-AE1F-2973E24EC2B3}" srcOrd="3" destOrd="0" presId="urn:microsoft.com/office/officeart/2005/8/layout/hierarchy4"/>
    <dgm:cxn modelId="{D8349C47-E9A9-4139-BAE8-EBE9535AB9DF}" type="presParOf" srcId="{F3D9D7F0-47D0-4FD6-B9E7-B38FCAE36A92}" destId="{19D08254-CD04-49DF-AF4F-C42369905CDE}" srcOrd="4" destOrd="0" presId="urn:microsoft.com/office/officeart/2005/8/layout/hierarchy4"/>
    <dgm:cxn modelId="{F4EEDF77-8E00-4903-89D0-3A88DABB7379}" type="presParOf" srcId="{19D08254-CD04-49DF-AF4F-C42369905CDE}" destId="{7A9EA8BD-98E6-4643-B651-0D672E4F98C0}" srcOrd="0" destOrd="0" presId="urn:microsoft.com/office/officeart/2005/8/layout/hierarchy4"/>
    <dgm:cxn modelId="{A230647B-6B96-49D2-912F-693074F21A9F}" type="presParOf" srcId="{19D08254-CD04-49DF-AF4F-C42369905CDE}" destId="{0CCF72F2-0606-43E9-8419-4EBF9A356EF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1CAA80A-14A9-4551-8B34-C7F075593F80}" type="doc">
      <dgm:prSet loTypeId="urn:microsoft.com/office/officeart/2016/7/layout/VerticalDownArrowProcess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63C615-6FA2-4766-999E-2720D4C53BC9}">
      <dgm:prSet/>
      <dgm:spPr/>
      <dgm:t>
        <a:bodyPr/>
        <a:lstStyle/>
        <a:p>
          <a:r>
            <a:rPr lang="en-US"/>
            <a:t>Step 1</a:t>
          </a:r>
        </a:p>
      </dgm:t>
    </dgm:pt>
    <dgm:pt modelId="{FA149FCC-62E0-4208-BBE0-F2720AA65705}" type="parTrans" cxnId="{EED7CDDA-0272-40D8-B6DA-8F8A281518BD}">
      <dgm:prSet/>
      <dgm:spPr/>
      <dgm:t>
        <a:bodyPr/>
        <a:lstStyle/>
        <a:p>
          <a:endParaRPr lang="en-US"/>
        </a:p>
      </dgm:t>
    </dgm:pt>
    <dgm:pt modelId="{9C526907-DE37-4B45-94D7-221C39276390}" type="sibTrans" cxnId="{EED7CDDA-0272-40D8-B6DA-8F8A281518BD}">
      <dgm:prSet/>
      <dgm:spPr/>
      <dgm:t>
        <a:bodyPr/>
        <a:lstStyle/>
        <a:p>
          <a:endParaRPr lang="en-US"/>
        </a:p>
      </dgm:t>
    </dgm:pt>
    <dgm:pt modelId="{E9E93258-7972-49FF-8205-C2988596EAAC}">
      <dgm:prSet/>
      <dgm:spPr/>
      <dgm:t>
        <a:bodyPr/>
        <a:lstStyle/>
        <a:p>
          <a:r>
            <a:rPr lang="en-US" dirty="0"/>
            <a:t>Identify future demands through 2040</a:t>
          </a:r>
        </a:p>
      </dgm:t>
    </dgm:pt>
    <dgm:pt modelId="{ECC6997A-67BD-416F-9C60-EBAA64D627FE}" type="parTrans" cxnId="{33C4F935-FDC6-4378-BD1F-0FA944CB8456}">
      <dgm:prSet/>
      <dgm:spPr/>
      <dgm:t>
        <a:bodyPr/>
        <a:lstStyle/>
        <a:p>
          <a:endParaRPr lang="en-US"/>
        </a:p>
      </dgm:t>
    </dgm:pt>
    <dgm:pt modelId="{C1A879D3-B5A2-434F-A0A8-3D4FC7DF3F57}" type="sibTrans" cxnId="{33C4F935-FDC6-4378-BD1F-0FA944CB8456}">
      <dgm:prSet/>
      <dgm:spPr/>
      <dgm:t>
        <a:bodyPr/>
        <a:lstStyle/>
        <a:p>
          <a:endParaRPr lang="en-US"/>
        </a:p>
      </dgm:t>
    </dgm:pt>
    <dgm:pt modelId="{235C232C-68E2-480B-85B1-E9A23F71EB95}">
      <dgm:prSet/>
      <dgm:spPr/>
      <dgm:t>
        <a:bodyPr/>
        <a:lstStyle/>
        <a:p>
          <a:r>
            <a:rPr lang="en-US"/>
            <a:t>Step 2</a:t>
          </a:r>
        </a:p>
      </dgm:t>
    </dgm:pt>
    <dgm:pt modelId="{EC943447-DBA5-4FDB-AB50-D6737CB7C7BA}" type="parTrans" cxnId="{E7BE77E7-15C1-4E92-BCC8-B0CE5A307B60}">
      <dgm:prSet/>
      <dgm:spPr/>
      <dgm:t>
        <a:bodyPr/>
        <a:lstStyle/>
        <a:p>
          <a:endParaRPr lang="en-US"/>
        </a:p>
      </dgm:t>
    </dgm:pt>
    <dgm:pt modelId="{30787E54-4A21-4B5F-80D5-144F41463979}" type="sibTrans" cxnId="{E7BE77E7-15C1-4E92-BCC8-B0CE5A307B60}">
      <dgm:prSet/>
      <dgm:spPr/>
      <dgm:t>
        <a:bodyPr/>
        <a:lstStyle/>
        <a:p>
          <a:endParaRPr lang="en-US"/>
        </a:p>
      </dgm:t>
    </dgm:pt>
    <dgm:pt modelId="{377C44C6-8D51-4657-9B12-4544D5CFE5A7}">
      <dgm:prSet/>
      <dgm:spPr/>
      <dgm:t>
        <a:bodyPr/>
        <a:lstStyle/>
        <a:p>
          <a:r>
            <a:rPr lang="en-US" dirty="0"/>
            <a:t>Identify supply projects with yield and timing</a:t>
          </a:r>
        </a:p>
      </dgm:t>
    </dgm:pt>
    <dgm:pt modelId="{8963213E-F92C-4351-A449-E0A4FBAF4F8B}" type="parTrans" cxnId="{7E3CED51-A5AD-4D11-BCBA-C1C2C339E951}">
      <dgm:prSet/>
      <dgm:spPr/>
      <dgm:t>
        <a:bodyPr/>
        <a:lstStyle/>
        <a:p>
          <a:endParaRPr lang="en-US"/>
        </a:p>
      </dgm:t>
    </dgm:pt>
    <dgm:pt modelId="{F1A7D937-48B6-47D2-B03A-C73E99D30698}" type="sibTrans" cxnId="{7E3CED51-A5AD-4D11-BCBA-C1C2C339E951}">
      <dgm:prSet/>
      <dgm:spPr/>
      <dgm:t>
        <a:bodyPr/>
        <a:lstStyle/>
        <a:p>
          <a:endParaRPr lang="en-US"/>
        </a:p>
      </dgm:t>
    </dgm:pt>
    <dgm:pt modelId="{F6E6251A-E69E-4B50-A248-0FC65328151C}">
      <dgm:prSet/>
      <dgm:spPr/>
      <dgm:t>
        <a:bodyPr/>
        <a:lstStyle/>
        <a:p>
          <a:r>
            <a:rPr lang="en-US"/>
            <a:t>Step 3</a:t>
          </a:r>
        </a:p>
      </dgm:t>
    </dgm:pt>
    <dgm:pt modelId="{DBC8ECDF-BF8E-4F92-9CE6-8BE8E1D7912F}" type="parTrans" cxnId="{61E31F06-2756-42FE-9303-2E5FD3E1F25A}">
      <dgm:prSet/>
      <dgm:spPr/>
      <dgm:t>
        <a:bodyPr/>
        <a:lstStyle/>
        <a:p>
          <a:endParaRPr lang="en-US"/>
        </a:p>
      </dgm:t>
    </dgm:pt>
    <dgm:pt modelId="{CCEB5131-5444-48B1-9CEE-164CB985DD21}" type="sibTrans" cxnId="{61E31F06-2756-42FE-9303-2E5FD3E1F25A}">
      <dgm:prSet/>
      <dgm:spPr/>
      <dgm:t>
        <a:bodyPr/>
        <a:lstStyle/>
        <a:p>
          <a:endParaRPr lang="en-US"/>
        </a:p>
      </dgm:t>
    </dgm:pt>
    <dgm:pt modelId="{B47D8A24-2DF0-44EC-9B61-D0D3BD6ACDF5}">
      <dgm:prSet/>
      <dgm:spPr/>
      <dgm:t>
        <a:bodyPr/>
        <a:lstStyle/>
        <a:p>
          <a:r>
            <a:rPr lang="en-US" dirty="0"/>
            <a:t>Develop supplies and demand from “current” (2015) to 2040 </a:t>
          </a:r>
        </a:p>
      </dgm:t>
    </dgm:pt>
    <dgm:pt modelId="{354CE447-9D54-446C-B884-6ADE07CF65C1}" type="parTrans" cxnId="{B8AB585B-4389-49DC-97C6-ACF890938B3C}">
      <dgm:prSet/>
      <dgm:spPr/>
      <dgm:t>
        <a:bodyPr/>
        <a:lstStyle/>
        <a:p>
          <a:endParaRPr lang="en-US"/>
        </a:p>
      </dgm:t>
    </dgm:pt>
    <dgm:pt modelId="{B9DAAD40-44E0-483A-A1A7-9A20917F8A69}" type="sibTrans" cxnId="{B8AB585B-4389-49DC-97C6-ACF890938B3C}">
      <dgm:prSet/>
      <dgm:spPr/>
      <dgm:t>
        <a:bodyPr/>
        <a:lstStyle/>
        <a:p>
          <a:endParaRPr lang="en-US"/>
        </a:p>
      </dgm:t>
    </dgm:pt>
    <dgm:pt modelId="{D5114903-1045-428B-A9EC-BF46D6D08337}" type="pres">
      <dgm:prSet presAssocID="{C1CAA80A-14A9-4551-8B34-C7F075593F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6ED6E3-BB75-4237-8511-0683767D6A2D}" type="pres">
      <dgm:prSet presAssocID="{F6E6251A-E69E-4B50-A248-0FC65328151C}" presName="boxAndChildren" presStyleCnt="0"/>
      <dgm:spPr/>
    </dgm:pt>
    <dgm:pt modelId="{DED6BE1F-A2E8-443E-9B52-4187B304D713}" type="pres">
      <dgm:prSet presAssocID="{F6E6251A-E69E-4B50-A248-0FC65328151C}" presName="parentTextBox" presStyleLbl="alignNode1" presStyleIdx="0" presStyleCnt="3"/>
      <dgm:spPr/>
      <dgm:t>
        <a:bodyPr/>
        <a:lstStyle/>
        <a:p>
          <a:endParaRPr lang="en-US"/>
        </a:p>
      </dgm:t>
    </dgm:pt>
    <dgm:pt modelId="{0E70FF62-8ED7-4606-B2BD-59D33CB1F351}" type="pres">
      <dgm:prSet presAssocID="{F6E6251A-E69E-4B50-A248-0FC65328151C}" presName="descendantBox" presStyleLbl="bgAccFollowNode1" presStyleIdx="0" presStyleCnt="3"/>
      <dgm:spPr/>
      <dgm:t>
        <a:bodyPr/>
        <a:lstStyle/>
        <a:p>
          <a:endParaRPr lang="en-US"/>
        </a:p>
      </dgm:t>
    </dgm:pt>
    <dgm:pt modelId="{1EFC08F5-02D9-42F8-AB18-04E8B90293C3}" type="pres">
      <dgm:prSet presAssocID="{30787E54-4A21-4B5F-80D5-144F41463979}" presName="sp" presStyleCnt="0"/>
      <dgm:spPr/>
    </dgm:pt>
    <dgm:pt modelId="{9714B1F2-5367-4CD7-86DB-2C416C14C5AD}" type="pres">
      <dgm:prSet presAssocID="{235C232C-68E2-480B-85B1-E9A23F71EB95}" presName="arrowAndChildren" presStyleCnt="0"/>
      <dgm:spPr/>
    </dgm:pt>
    <dgm:pt modelId="{EA1E18BC-03E6-4E70-9284-4B822DDF0C79}" type="pres">
      <dgm:prSet presAssocID="{235C232C-68E2-480B-85B1-E9A23F71EB95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B97B62C5-1D7F-4724-AF76-667BF1EF883D}" type="pres">
      <dgm:prSet presAssocID="{235C232C-68E2-480B-85B1-E9A23F71EB95}" presName="arrow" presStyleLbl="alignNode1" presStyleIdx="1" presStyleCnt="3"/>
      <dgm:spPr/>
      <dgm:t>
        <a:bodyPr/>
        <a:lstStyle/>
        <a:p>
          <a:endParaRPr lang="en-US"/>
        </a:p>
      </dgm:t>
    </dgm:pt>
    <dgm:pt modelId="{34A3102D-D9C0-4054-A463-27C1E9585C8E}" type="pres">
      <dgm:prSet presAssocID="{235C232C-68E2-480B-85B1-E9A23F71EB95}" presName="descendantArrow" presStyleLbl="bgAccFollowNode1" presStyleIdx="1" presStyleCnt="3"/>
      <dgm:spPr/>
      <dgm:t>
        <a:bodyPr/>
        <a:lstStyle/>
        <a:p>
          <a:endParaRPr lang="en-US"/>
        </a:p>
      </dgm:t>
    </dgm:pt>
    <dgm:pt modelId="{727902F3-02A6-460C-8C7D-82F42A6E2AF3}" type="pres">
      <dgm:prSet presAssocID="{9C526907-DE37-4B45-94D7-221C39276390}" presName="sp" presStyleCnt="0"/>
      <dgm:spPr/>
    </dgm:pt>
    <dgm:pt modelId="{C1A0400C-B164-4CA5-A778-A2E8AB87C62C}" type="pres">
      <dgm:prSet presAssocID="{ED63C615-6FA2-4766-999E-2720D4C53BC9}" presName="arrowAndChildren" presStyleCnt="0"/>
      <dgm:spPr/>
    </dgm:pt>
    <dgm:pt modelId="{4A36385B-C120-406E-BE45-B5D4DE72B7F0}" type="pres">
      <dgm:prSet presAssocID="{ED63C615-6FA2-4766-999E-2720D4C53BC9}" presName="parentTextArrow" presStyleLbl="node1" presStyleIdx="0" presStyleCnt="0"/>
      <dgm:spPr/>
      <dgm:t>
        <a:bodyPr/>
        <a:lstStyle/>
        <a:p>
          <a:endParaRPr lang="en-US"/>
        </a:p>
      </dgm:t>
    </dgm:pt>
    <dgm:pt modelId="{0C840295-9A62-471F-9444-B56A1B2186F5}" type="pres">
      <dgm:prSet presAssocID="{ED63C615-6FA2-4766-999E-2720D4C53BC9}" presName="arrow" presStyleLbl="alignNode1" presStyleIdx="2" presStyleCnt="3"/>
      <dgm:spPr/>
      <dgm:t>
        <a:bodyPr/>
        <a:lstStyle/>
        <a:p>
          <a:endParaRPr lang="en-US"/>
        </a:p>
      </dgm:t>
    </dgm:pt>
    <dgm:pt modelId="{96EBD15F-FD1B-40E0-8D56-B52312EF8CB5}" type="pres">
      <dgm:prSet presAssocID="{ED63C615-6FA2-4766-999E-2720D4C53BC9}" presName="descendantArrow" presStyleLbl="bgAccFollowNode1" presStyleIdx="2" presStyleCnt="3"/>
      <dgm:spPr/>
      <dgm:t>
        <a:bodyPr/>
        <a:lstStyle/>
        <a:p>
          <a:endParaRPr lang="en-US"/>
        </a:p>
      </dgm:t>
    </dgm:pt>
  </dgm:ptLst>
  <dgm:cxnLst>
    <dgm:cxn modelId="{7E3CED51-A5AD-4D11-BCBA-C1C2C339E951}" srcId="{235C232C-68E2-480B-85B1-E9A23F71EB95}" destId="{377C44C6-8D51-4657-9B12-4544D5CFE5A7}" srcOrd="0" destOrd="0" parTransId="{8963213E-F92C-4351-A449-E0A4FBAF4F8B}" sibTransId="{F1A7D937-48B6-47D2-B03A-C73E99D30698}"/>
    <dgm:cxn modelId="{5034A8AA-6B56-4298-8F14-54D74740EDC5}" type="presOf" srcId="{B47D8A24-2DF0-44EC-9B61-D0D3BD6ACDF5}" destId="{0E70FF62-8ED7-4606-B2BD-59D33CB1F351}" srcOrd="0" destOrd="0" presId="urn:microsoft.com/office/officeart/2016/7/layout/VerticalDownArrowProcess"/>
    <dgm:cxn modelId="{28E2CEB2-1B3A-4735-8BA8-3A562C6FF401}" type="presOf" srcId="{235C232C-68E2-480B-85B1-E9A23F71EB95}" destId="{B97B62C5-1D7F-4724-AF76-667BF1EF883D}" srcOrd="1" destOrd="0" presId="urn:microsoft.com/office/officeart/2016/7/layout/VerticalDownArrowProcess"/>
    <dgm:cxn modelId="{7A1C9D99-C0F8-41CE-9CC6-F90695EAE9EA}" type="presOf" srcId="{377C44C6-8D51-4657-9B12-4544D5CFE5A7}" destId="{34A3102D-D9C0-4054-A463-27C1E9585C8E}" srcOrd="0" destOrd="0" presId="urn:microsoft.com/office/officeart/2016/7/layout/VerticalDownArrowProcess"/>
    <dgm:cxn modelId="{EED7CDDA-0272-40D8-B6DA-8F8A281518BD}" srcId="{C1CAA80A-14A9-4551-8B34-C7F075593F80}" destId="{ED63C615-6FA2-4766-999E-2720D4C53BC9}" srcOrd="0" destOrd="0" parTransId="{FA149FCC-62E0-4208-BBE0-F2720AA65705}" sibTransId="{9C526907-DE37-4B45-94D7-221C39276390}"/>
    <dgm:cxn modelId="{33C4F935-FDC6-4378-BD1F-0FA944CB8456}" srcId="{ED63C615-6FA2-4766-999E-2720D4C53BC9}" destId="{E9E93258-7972-49FF-8205-C2988596EAAC}" srcOrd="0" destOrd="0" parTransId="{ECC6997A-67BD-416F-9C60-EBAA64D627FE}" sibTransId="{C1A879D3-B5A2-434F-A0A8-3D4FC7DF3F57}"/>
    <dgm:cxn modelId="{F629D336-0EA5-4413-8C6A-4524FA0814E5}" type="presOf" srcId="{C1CAA80A-14A9-4551-8B34-C7F075593F80}" destId="{D5114903-1045-428B-A9EC-BF46D6D08337}" srcOrd="0" destOrd="0" presId="urn:microsoft.com/office/officeart/2016/7/layout/VerticalDownArrowProcess"/>
    <dgm:cxn modelId="{E7BE77E7-15C1-4E92-BCC8-B0CE5A307B60}" srcId="{C1CAA80A-14A9-4551-8B34-C7F075593F80}" destId="{235C232C-68E2-480B-85B1-E9A23F71EB95}" srcOrd="1" destOrd="0" parTransId="{EC943447-DBA5-4FDB-AB50-D6737CB7C7BA}" sibTransId="{30787E54-4A21-4B5F-80D5-144F41463979}"/>
    <dgm:cxn modelId="{7C9C7647-3297-4A66-B131-C093A8B79752}" type="presOf" srcId="{235C232C-68E2-480B-85B1-E9A23F71EB95}" destId="{EA1E18BC-03E6-4E70-9284-4B822DDF0C79}" srcOrd="0" destOrd="0" presId="urn:microsoft.com/office/officeart/2016/7/layout/VerticalDownArrowProcess"/>
    <dgm:cxn modelId="{EEBC6053-F276-48E5-B65C-10F5DC82488D}" type="presOf" srcId="{F6E6251A-E69E-4B50-A248-0FC65328151C}" destId="{DED6BE1F-A2E8-443E-9B52-4187B304D713}" srcOrd="0" destOrd="0" presId="urn:microsoft.com/office/officeart/2016/7/layout/VerticalDownArrowProcess"/>
    <dgm:cxn modelId="{B8AB585B-4389-49DC-97C6-ACF890938B3C}" srcId="{F6E6251A-E69E-4B50-A248-0FC65328151C}" destId="{B47D8A24-2DF0-44EC-9B61-D0D3BD6ACDF5}" srcOrd="0" destOrd="0" parTransId="{354CE447-9D54-446C-B884-6ADE07CF65C1}" sibTransId="{B9DAAD40-44E0-483A-A1A7-9A20917F8A69}"/>
    <dgm:cxn modelId="{61E31F06-2756-42FE-9303-2E5FD3E1F25A}" srcId="{C1CAA80A-14A9-4551-8B34-C7F075593F80}" destId="{F6E6251A-E69E-4B50-A248-0FC65328151C}" srcOrd="2" destOrd="0" parTransId="{DBC8ECDF-BF8E-4F92-9CE6-8BE8E1D7912F}" sibTransId="{CCEB5131-5444-48B1-9CEE-164CB985DD21}"/>
    <dgm:cxn modelId="{B4AE4D76-67B3-4F13-82B1-BC6BBD564374}" type="presOf" srcId="{ED63C615-6FA2-4766-999E-2720D4C53BC9}" destId="{0C840295-9A62-471F-9444-B56A1B2186F5}" srcOrd="1" destOrd="0" presId="urn:microsoft.com/office/officeart/2016/7/layout/VerticalDownArrowProcess"/>
    <dgm:cxn modelId="{FC6D4320-AA89-4FC3-AFF8-56C6045ED156}" type="presOf" srcId="{ED63C615-6FA2-4766-999E-2720D4C53BC9}" destId="{4A36385B-C120-406E-BE45-B5D4DE72B7F0}" srcOrd="0" destOrd="0" presId="urn:microsoft.com/office/officeart/2016/7/layout/VerticalDownArrowProcess"/>
    <dgm:cxn modelId="{74CDD6E9-73E8-4EA7-B8D0-0E32ED7083FF}" type="presOf" srcId="{E9E93258-7972-49FF-8205-C2988596EAAC}" destId="{96EBD15F-FD1B-40E0-8D56-B52312EF8CB5}" srcOrd="0" destOrd="0" presId="urn:microsoft.com/office/officeart/2016/7/layout/VerticalDownArrowProcess"/>
    <dgm:cxn modelId="{61712327-4A66-498C-B834-22A8016AD397}" type="presParOf" srcId="{D5114903-1045-428B-A9EC-BF46D6D08337}" destId="{386ED6E3-BB75-4237-8511-0683767D6A2D}" srcOrd="0" destOrd="0" presId="urn:microsoft.com/office/officeart/2016/7/layout/VerticalDownArrowProcess"/>
    <dgm:cxn modelId="{678364E7-1DCC-4213-BADE-85DA75920ACE}" type="presParOf" srcId="{386ED6E3-BB75-4237-8511-0683767D6A2D}" destId="{DED6BE1F-A2E8-443E-9B52-4187B304D713}" srcOrd="0" destOrd="0" presId="urn:microsoft.com/office/officeart/2016/7/layout/VerticalDownArrowProcess"/>
    <dgm:cxn modelId="{D9538786-2376-4D3A-92EE-FAD5BBACCD40}" type="presParOf" srcId="{386ED6E3-BB75-4237-8511-0683767D6A2D}" destId="{0E70FF62-8ED7-4606-B2BD-59D33CB1F351}" srcOrd="1" destOrd="0" presId="urn:microsoft.com/office/officeart/2016/7/layout/VerticalDownArrowProcess"/>
    <dgm:cxn modelId="{62582848-6C3F-4B73-8A59-A5A3F05BBBCA}" type="presParOf" srcId="{D5114903-1045-428B-A9EC-BF46D6D08337}" destId="{1EFC08F5-02D9-42F8-AB18-04E8B90293C3}" srcOrd="1" destOrd="0" presId="urn:microsoft.com/office/officeart/2016/7/layout/VerticalDownArrowProcess"/>
    <dgm:cxn modelId="{818E46FE-2AF0-4B71-B821-B740BECFC144}" type="presParOf" srcId="{D5114903-1045-428B-A9EC-BF46D6D08337}" destId="{9714B1F2-5367-4CD7-86DB-2C416C14C5AD}" srcOrd="2" destOrd="0" presId="urn:microsoft.com/office/officeart/2016/7/layout/VerticalDownArrowProcess"/>
    <dgm:cxn modelId="{7A785591-1252-49CE-BC8F-E9715FC21D58}" type="presParOf" srcId="{9714B1F2-5367-4CD7-86DB-2C416C14C5AD}" destId="{EA1E18BC-03E6-4E70-9284-4B822DDF0C79}" srcOrd="0" destOrd="0" presId="urn:microsoft.com/office/officeart/2016/7/layout/VerticalDownArrowProcess"/>
    <dgm:cxn modelId="{F949A951-DD32-495F-8995-7BAE67F8A6C4}" type="presParOf" srcId="{9714B1F2-5367-4CD7-86DB-2C416C14C5AD}" destId="{B97B62C5-1D7F-4724-AF76-667BF1EF883D}" srcOrd="1" destOrd="0" presId="urn:microsoft.com/office/officeart/2016/7/layout/VerticalDownArrowProcess"/>
    <dgm:cxn modelId="{A33B7C88-9EFD-4B8F-B92F-75D32DB804F8}" type="presParOf" srcId="{9714B1F2-5367-4CD7-86DB-2C416C14C5AD}" destId="{34A3102D-D9C0-4054-A463-27C1E9585C8E}" srcOrd="2" destOrd="0" presId="urn:microsoft.com/office/officeart/2016/7/layout/VerticalDownArrowProcess"/>
    <dgm:cxn modelId="{09711BEE-D195-4A5E-B8DE-898A0ED6E8BA}" type="presParOf" srcId="{D5114903-1045-428B-A9EC-BF46D6D08337}" destId="{727902F3-02A6-460C-8C7D-82F42A6E2AF3}" srcOrd="3" destOrd="0" presId="urn:microsoft.com/office/officeart/2016/7/layout/VerticalDownArrowProcess"/>
    <dgm:cxn modelId="{3B6B1FBD-F320-4CDF-98E8-8B1DB02CA8D5}" type="presParOf" srcId="{D5114903-1045-428B-A9EC-BF46D6D08337}" destId="{C1A0400C-B164-4CA5-A778-A2E8AB87C62C}" srcOrd="4" destOrd="0" presId="urn:microsoft.com/office/officeart/2016/7/layout/VerticalDownArrowProcess"/>
    <dgm:cxn modelId="{786639B9-A852-4153-B6E0-0762141B0A8E}" type="presParOf" srcId="{C1A0400C-B164-4CA5-A778-A2E8AB87C62C}" destId="{4A36385B-C120-406E-BE45-B5D4DE72B7F0}" srcOrd="0" destOrd="0" presId="urn:microsoft.com/office/officeart/2016/7/layout/VerticalDownArrowProcess"/>
    <dgm:cxn modelId="{D6BD369F-4AAD-4002-BFC7-FF8E62F20463}" type="presParOf" srcId="{C1A0400C-B164-4CA5-A778-A2E8AB87C62C}" destId="{0C840295-9A62-471F-9444-B56A1B2186F5}" srcOrd="1" destOrd="0" presId="urn:microsoft.com/office/officeart/2016/7/layout/VerticalDownArrowProcess"/>
    <dgm:cxn modelId="{7B40F922-6AE2-469F-83ED-8E5E0844A0D8}" type="presParOf" srcId="{C1A0400C-B164-4CA5-A778-A2E8AB87C62C}" destId="{96EBD15F-FD1B-40E0-8D56-B52312EF8CB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FA27C5-9643-4EB1-A2D3-62164EBEFF6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87F79F-4B0B-487E-9875-23DB761D1C09}">
      <dgm:prSet phldrT="[Text]"/>
      <dgm:spPr/>
      <dgm:t>
        <a:bodyPr/>
        <a:lstStyle/>
        <a:p>
          <a:r>
            <a:rPr lang="en-US" dirty="0"/>
            <a:t>Agricultural Water Management Plans</a:t>
          </a:r>
        </a:p>
      </dgm:t>
    </dgm:pt>
    <dgm:pt modelId="{E6FEAEA5-72CA-44F3-AA6B-C6E06FB26AE4}" type="parTrans" cxnId="{477A88C4-6038-42C3-AC34-DD8D89D8937A}">
      <dgm:prSet/>
      <dgm:spPr/>
      <dgm:t>
        <a:bodyPr/>
        <a:lstStyle/>
        <a:p>
          <a:endParaRPr lang="en-US"/>
        </a:p>
      </dgm:t>
    </dgm:pt>
    <dgm:pt modelId="{BFF1393A-86C5-4A14-97B0-1F64B9C492D5}" type="sibTrans" cxnId="{477A88C4-6038-42C3-AC34-DD8D89D8937A}">
      <dgm:prSet/>
      <dgm:spPr/>
      <dgm:t>
        <a:bodyPr/>
        <a:lstStyle/>
        <a:p>
          <a:endParaRPr lang="en-US"/>
        </a:p>
      </dgm:t>
    </dgm:pt>
    <dgm:pt modelId="{9C79C662-231E-4D22-B9D4-752577DA9A28}">
      <dgm:prSet phldrT="[Text]"/>
      <dgm:spPr/>
      <dgm:t>
        <a:bodyPr/>
        <a:lstStyle/>
        <a:p>
          <a:r>
            <a:rPr lang="en-US" dirty="0"/>
            <a:t>Urban Water Management Plans</a:t>
          </a:r>
        </a:p>
      </dgm:t>
    </dgm:pt>
    <dgm:pt modelId="{D0CD995A-316B-4D78-A2CB-210373EB0ED7}" type="parTrans" cxnId="{921E1A9E-4ED8-444D-9A6B-4070C7A165DD}">
      <dgm:prSet/>
      <dgm:spPr/>
      <dgm:t>
        <a:bodyPr/>
        <a:lstStyle/>
        <a:p>
          <a:endParaRPr lang="en-US"/>
        </a:p>
      </dgm:t>
    </dgm:pt>
    <dgm:pt modelId="{FE7DC76E-9076-4B2A-A8FF-E23FF3DD6019}" type="sibTrans" cxnId="{921E1A9E-4ED8-444D-9A6B-4070C7A165DD}">
      <dgm:prSet/>
      <dgm:spPr/>
      <dgm:t>
        <a:bodyPr/>
        <a:lstStyle/>
        <a:p>
          <a:endParaRPr lang="en-US"/>
        </a:p>
      </dgm:t>
    </dgm:pt>
    <dgm:pt modelId="{CDCA355B-004C-49D6-AAFD-93D5DF43CC22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Groundwater Management Plans</a:t>
          </a:r>
        </a:p>
      </dgm:t>
    </dgm:pt>
    <dgm:pt modelId="{212BA959-3513-43E5-98B3-61BED39843A6}" type="parTrans" cxnId="{6671F301-E45E-4CAF-BA18-CF73082601DF}">
      <dgm:prSet/>
      <dgm:spPr/>
      <dgm:t>
        <a:bodyPr/>
        <a:lstStyle/>
        <a:p>
          <a:endParaRPr lang="en-US"/>
        </a:p>
      </dgm:t>
    </dgm:pt>
    <dgm:pt modelId="{83663592-6DE3-473F-A6B7-37CCB45019BB}" type="sibTrans" cxnId="{6671F301-E45E-4CAF-BA18-CF73082601DF}">
      <dgm:prSet/>
      <dgm:spPr/>
      <dgm:t>
        <a:bodyPr/>
        <a:lstStyle/>
        <a:p>
          <a:endParaRPr lang="en-US"/>
        </a:p>
      </dgm:t>
    </dgm:pt>
    <dgm:pt modelId="{88E637E4-2D87-4215-A239-85ABED8521EB}">
      <dgm:prSet phldrT="[Text]"/>
      <dgm:spPr/>
      <dgm:t>
        <a:bodyPr/>
        <a:lstStyle/>
        <a:p>
          <a:r>
            <a:rPr lang="en-US" dirty="0"/>
            <a:t>Integrated Regional Water Management Plans</a:t>
          </a:r>
        </a:p>
      </dgm:t>
    </dgm:pt>
    <dgm:pt modelId="{D3749A7C-F68D-4BEF-8466-61805EE092E0}" type="parTrans" cxnId="{5B9228C9-89AC-4B51-A0A0-744F0F1D02E1}">
      <dgm:prSet/>
      <dgm:spPr/>
      <dgm:t>
        <a:bodyPr/>
        <a:lstStyle/>
        <a:p>
          <a:endParaRPr lang="en-US"/>
        </a:p>
      </dgm:t>
    </dgm:pt>
    <dgm:pt modelId="{34C635F0-1622-44A7-97C2-50882A4AF8BE}" type="sibTrans" cxnId="{5B9228C9-89AC-4B51-A0A0-744F0F1D02E1}">
      <dgm:prSet/>
      <dgm:spPr/>
      <dgm:t>
        <a:bodyPr/>
        <a:lstStyle/>
        <a:p>
          <a:endParaRPr lang="en-US"/>
        </a:p>
      </dgm:t>
    </dgm:pt>
    <dgm:pt modelId="{A7DBB9C9-50DA-405E-A4D2-3869E1083A97}">
      <dgm:prSet phldrT="[Text]"/>
      <dgm:spPr/>
      <dgm:t>
        <a:bodyPr/>
        <a:lstStyle/>
        <a:p>
          <a:r>
            <a:rPr lang="en-US" dirty="0"/>
            <a:t>Data directly from GSAs</a:t>
          </a:r>
        </a:p>
      </dgm:t>
    </dgm:pt>
    <dgm:pt modelId="{C19528FD-1B1C-4522-82E9-D385F2538B0D}" type="parTrans" cxnId="{DABC858A-130E-4CD7-B604-1FCBEA0DC60B}">
      <dgm:prSet/>
      <dgm:spPr/>
      <dgm:t>
        <a:bodyPr/>
        <a:lstStyle/>
        <a:p>
          <a:endParaRPr lang="en-US"/>
        </a:p>
      </dgm:t>
    </dgm:pt>
    <dgm:pt modelId="{D5444966-FBA1-4196-8E35-1FE25B88C009}" type="sibTrans" cxnId="{DABC858A-130E-4CD7-B604-1FCBEA0DC60B}">
      <dgm:prSet/>
      <dgm:spPr/>
      <dgm:t>
        <a:bodyPr/>
        <a:lstStyle/>
        <a:p>
          <a:endParaRPr lang="en-US"/>
        </a:p>
      </dgm:t>
    </dgm:pt>
    <dgm:pt modelId="{C7F92BC0-187E-48CC-9B80-C9AEF9CB8C38}">
      <dgm:prSet phldrT="[Text]"/>
      <dgm:spPr/>
      <dgm:t>
        <a:bodyPr/>
        <a:lstStyle/>
        <a:p>
          <a:r>
            <a:rPr lang="en-US" dirty="0" err="1"/>
            <a:t>MokeWISE</a:t>
          </a:r>
          <a:r>
            <a:rPr lang="en-US" dirty="0"/>
            <a:t> Water Availability Analysis</a:t>
          </a:r>
        </a:p>
      </dgm:t>
    </dgm:pt>
    <dgm:pt modelId="{A50AA278-2A84-4870-BAF0-AD74ADC9200A}" type="parTrans" cxnId="{48A5EE58-8506-495D-BF9E-694EF0CE1B4B}">
      <dgm:prSet/>
      <dgm:spPr/>
      <dgm:t>
        <a:bodyPr/>
        <a:lstStyle/>
        <a:p>
          <a:endParaRPr lang="en-US"/>
        </a:p>
      </dgm:t>
    </dgm:pt>
    <dgm:pt modelId="{E3866A67-30B3-4598-A7AD-F0C8F537EE51}" type="sibTrans" cxnId="{48A5EE58-8506-495D-BF9E-694EF0CE1B4B}">
      <dgm:prSet/>
      <dgm:spPr/>
      <dgm:t>
        <a:bodyPr/>
        <a:lstStyle/>
        <a:p>
          <a:endParaRPr lang="en-US"/>
        </a:p>
      </dgm:t>
    </dgm:pt>
    <dgm:pt modelId="{2C9D06D6-6A35-4157-A1D0-1C6458A2C9FE}">
      <dgm:prSet phldrT="[Text]"/>
      <dgm:spPr/>
      <dgm:t>
        <a:bodyPr/>
        <a:lstStyle/>
        <a:p>
          <a:r>
            <a:rPr lang="en-US" dirty="0"/>
            <a:t>Capital Improvement Programs</a:t>
          </a:r>
        </a:p>
      </dgm:t>
    </dgm:pt>
    <dgm:pt modelId="{75CCA0A8-4B72-4A60-AA13-968E881A8DD9}" type="parTrans" cxnId="{C4C71A6A-9383-436B-81F6-CE1B21EE72DD}">
      <dgm:prSet/>
      <dgm:spPr/>
      <dgm:t>
        <a:bodyPr/>
        <a:lstStyle/>
        <a:p>
          <a:endParaRPr lang="en-US"/>
        </a:p>
      </dgm:t>
    </dgm:pt>
    <dgm:pt modelId="{603C3551-C760-41D7-B61F-034A8DD40CD4}" type="sibTrans" cxnId="{C4C71A6A-9383-436B-81F6-CE1B21EE72DD}">
      <dgm:prSet/>
      <dgm:spPr/>
      <dgm:t>
        <a:bodyPr/>
        <a:lstStyle/>
        <a:p>
          <a:endParaRPr lang="en-US"/>
        </a:p>
      </dgm:t>
    </dgm:pt>
    <dgm:pt modelId="{1CBA9EEE-D377-47B8-A96F-F90539387C42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General Plans</a:t>
          </a:r>
        </a:p>
      </dgm:t>
    </dgm:pt>
    <dgm:pt modelId="{17E06B7F-9ACD-4A3C-94B6-1AC547D3719C}" type="parTrans" cxnId="{A2984126-0729-43D0-A69C-1EB403E5E8C0}">
      <dgm:prSet/>
      <dgm:spPr/>
      <dgm:t>
        <a:bodyPr/>
        <a:lstStyle/>
        <a:p>
          <a:endParaRPr lang="en-US"/>
        </a:p>
      </dgm:t>
    </dgm:pt>
    <dgm:pt modelId="{EF57BEEB-0DF5-4513-BAA8-4279AE3071DF}" type="sibTrans" cxnId="{A2984126-0729-43D0-A69C-1EB403E5E8C0}">
      <dgm:prSet/>
      <dgm:spPr/>
      <dgm:t>
        <a:bodyPr/>
        <a:lstStyle/>
        <a:p>
          <a:endParaRPr lang="en-US"/>
        </a:p>
      </dgm:t>
    </dgm:pt>
    <dgm:pt modelId="{9419A3FA-C29F-4533-9246-D7C55E19E05C}" type="pres">
      <dgm:prSet presAssocID="{BBFA27C5-9643-4EB1-A2D3-62164EBEFF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011BE9-1E8B-4503-80C3-FF351A0DFCE8}" type="pres">
      <dgm:prSet presAssocID="{4A87F79F-4B0B-487E-9875-23DB761D1C0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63AC2-4C8A-4897-BD2C-DBAE22D82A27}" type="pres">
      <dgm:prSet presAssocID="{BFF1393A-86C5-4A14-97B0-1F64B9C492D5}" presName="sibTrans" presStyleCnt="0"/>
      <dgm:spPr/>
    </dgm:pt>
    <dgm:pt modelId="{C411D429-7BD9-4B7C-AA4B-0A68293BEA67}" type="pres">
      <dgm:prSet presAssocID="{9C79C662-231E-4D22-B9D4-752577DA9A28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38CC85-6512-41D9-B075-209BEE35A25C}" type="pres">
      <dgm:prSet presAssocID="{FE7DC76E-9076-4B2A-A8FF-E23FF3DD6019}" presName="sibTrans" presStyleCnt="0"/>
      <dgm:spPr/>
    </dgm:pt>
    <dgm:pt modelId="{98847C79-7603-4F92-BAEC-04F1B98B1F53}" type="pres">
      <dgm:prSet presAssocID="{CDCA355B-004C-49D6-AAFD-93D5DF43CC2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0B7CF-DA03-4685-92C3-06C7E2CFB6DF}" type="pres">
      <dgm:prSet presAssocID="{83663592-6DE3-473F-A6B7-37CCB45019BB}" presName="sibTrans" presStyleCnt="0"/>
      <dgm:spPr/>
    </dgm:pt>
    <dgm:pt modelId="{92538B83-9B74-4B6E-9568-4B467E99B65E}" type="pres">
      <dgm:prSet presAssocID="{88E637E4-2D87-4215-A239-85ABED8521E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86F5F0-0A4C-459E-A966-7DFDDBF75148}" type="pres">
      <dgm:prSet presAssocID="{34C635F0-1622-44A7-97C2-50882A4AF8BE}" presName="sibTrans" presStyleCnt="0"/>
      <dgm:spPr/>
    </dgm:pt>
    <dgm:pt modelId="{689C84E8-A989-4E2E-A6E2-6FE3CBDBB190}" type="pres">
      <dgm:prSet presAssocID="{A7DBB9C9-50DA-405E-A4D2-3869E1083A97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DB659-71DB-454A-99E0-66CD848ECA98}" type="pres">
      <dgm:prSet presAssocID="{D5444966-FBA1-4196-8E35-1FE25B88C009}" presName="sibTrans" presStyleCnt="0"/>
      <dgm:spPr/>
    </dgm:pt>
    <dgm:pt modelId="{4652CA4D-9ACB-4091-9D78-738BF0F4E6FE}" type="pres">
      <dgm:prSet presAssocID="{C7F92BC0-187E-48CC-9B80-C9AEF9CB8C3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3D5B10-A829-4DB5-B0A8-C5E779C53E34}" type="pres">
      <dgm:prSet presAssocID="{E3866A67-30B3-4598-A7AD-F0C8F537EE51}" presName="sibTrans" presStyleCnt="0"/>
      <dgm:spPr/>
    </dgm:pt>
    <dgm:pt modelId="{94821192-D107-44A9-8D0B-E5B216201EA9}" type="pres">
      <dgm:prSet presAssocID="{2C9D06D6-6A35-4157-A1D0-1C6458A2C9F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8EF04-4EEA-4C12-A99B-0534E38D8912}" type="pres">
      <dgm:prSet presAssocID="{603C3551-C760-41D7-B61F-034A8DD40CD4}" presName="sibTrans" presStyleCnt="0"/>
      <dgm:spPr/>
    </dgm:pt>
    <dgm:pt modelId="{BF61E6DD-5FD3-4EB2-ADC4-B2A22C7706C4}" type="pres">
      <dgm:prSet presAssocID="{1CBA9EEE-D377-47B8-A96F-F90539387C4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A7320-FB34-46FC-87A9-C7100F32B944}" type="presOf" srcId="{A7DBB9C9-50DA-405E-A4D2-3869E1083A97}" destId="{689C84E8-A989-4E2E-A6E2-6FE3CBDBB190}" srcOrd="0" destOrd="0" presId="urn:microsoft.com/office/officeart/2005/8/layout/default"/>
    <dgm:cxn modelId="{921E1A9E-4ED8-444D-9A6B-4070C7A165DD}" srcId="{BBFA27C5-9643-4EB1-A2D3-62164EBEFF6B}" destId="{9C79C662-231E-4D22-B9D4-752577DA9A28}" srcOrd="1" destOrd="0" parTransId="{D0CD995A-316B-4D78-A2CB-210373EB0ED7}" sibTransId="{FE7DC76E-9076-4B2A-A8FF-E23FF3DD6019}"/>
    <dgm:cxn modelId="{47AE1A92-DBAA-4D40-9F87-DF70DA8EF336}" type="presOf" srcId="{BBFA27C5-9643-4EB1-A2D3-62164EBEFF6B}" destId="{9419A3FA-C29F-4533-9246-D7C55E19E05C}" srcOrd="0" destOrd="0" presId="urn:microsoft.com/office/officeart/2005/8/layout/default"/>
    <dgm:cxn modelId="{4574158D-2375-4BAE-87EA-483AA8FCF15A}" type="presOf" srcId="{2C9D06D6-6A35-4157-A1D0-1C6458A2C9FE}" destId="{94821192-D107-44A9-8D0B-E5B216201EA9}" srcOrd="0" destOrd="0" presId="urn:microsoft.com/office/officeart/2005/8/layout/default"/>
    <dgm:cxn modelId="{6671F301-E45E-4CAF-BA18-CF73082601DF}" srcId="{BBFA27C5-9643-4EB1-A2D3-62164EBEFF6B}" destId="{CDCA355B-004C-49D6-AAFD-93D5DF43CC22}" srcOrd="2" destOrd="0" parTransId="{212BA959-3513-43E5-98B3-61BED39843A6}" sibTransId="{83663592-6DE3-473F-A6B7-37CCB45019BB}"/>
    <dgm:cxn modelId="{C4C71A6A-9383-436B-81F6-CE1B21EE72DD}" srcId="{BBFA27C5-9643-4EB1-A2D3-62164EBEFF6B}" destId="{2C9D06D6-6A35-4157-A1D0-1C6458A2C9FE}" srcOrd="6" destOrd="0" parTransId="{75CCA0A8-4B72-4A60-AA13-968E881A8DD9}" sibTransId="{603C3551-C760-41D7-B61F-034A8DD40CD4}"/>
    <dgm:cxn modelId="{477A88C4-6038-42C3-AC34-DD8D89D8937A}" srcId="{BBFA27C5-9643-4EB1-A2D3-62164EBEFF6B}" destId="{4A87F79F-4B0B-487E-9875-23DB761D1C09}" srcOrd="0" destOrd="0" parTransId="{E6FEAEA5-72CA-44F3-AA6B-C6E06FB26AE4}" sibTransId="{BFF1393A-86C5-4A14-97B0-1F64B9C492D5}"/>
    <dgm:cxn modelId="{558CB193-0CC0-4D62-979E-37CC8F2ECA63}" type="presOf" srcId="{88E637E4-2D87-4215-A239-85ABED8521EB}" destId="{92538B83-9B74-4B6E-9568-4B467E99B65E}" srcOrd="0" destOrd="0" presId="urn:microsoft.com/office/officeart/2005/8/layout/default"/>
    <dgm:cxn modelId="{93A722A5-B7AB-4B49-95B7-9D280C7A735F}" type="presOf" srcId="{C7F92BC0-187E-48CC-9B80-C9AEF9CB8C38}" destId="{4652CA4D-9ACB-4091-9D78-738BF0F4E6FE}" srcOrd="0" destOrd="0" presId="urn:microsoft.com/office/officeart/2005/8/layout/default"/>
    <dgm:cxn modelId="{5B9228C9-89AC-4B51-A0A0-744F0F1D02E1}" srcId="{BBFA27C5-9643-4EB1-A2D3-62164EBEFF6B}" destId="{88E637E4-2D87-4215-A239-85ABED8521EB}" srcOrd="3" destOrd="0" parTransId="{D3749A7C-F68D-4BEF-8466-61805EE092E0}" sibTransId="{34C635F0-1622-44A7-97C2-50882A4AF8BE}"/>
    <dgm:cxn modelId="{16A09929-2524-4310-B833-6FE4C304AB6B}" type="presOf" srcId="{9C79C662-231E-4D22-B9D4-752577DA9A28}" destId="{C411D429-7BD9-4B7C-AA4B-0A68293BEA67}" srcOrd="0" destOrd="0" presId="urn:microsoft.com/office/officeart/2005/8/layout/default"/>
    <dgm:cxn modelId="{78D5C207-9CA7-48F2-BA88-613381F375F8}" type="presOf" srcId="{CDCA355B-004C-49D6-AAFD-93D5DF43CC22}" destId="{98847C79-7603-4F92-BAEC-04F1B98B1F53}" srcOrd="0" destOrd="0" presId="urn:microsoft.com/office/officeart/2005/8/layout/default"/>
    <dgm:cxn modelId="{A3838326-B7B2-467E-930E-3E756DCA3C2C}" type="presOf" srcId="{4A87F79F-4B0B-487E-9875-23DB761D1C09}" destId="{E5011BE9-1E8B-4503-80C3-FF351A0DFCE8}" srcOrd="0" destOrd="0" presId="urn:microsoft.com/office/officeart/2005/8/layout/default"/>
    <dgm:cxn modelId="{E3A22FB0-80F7-4B38-A0DD-0F50A77310C1}" type="presOf" srcId="{1CBA9EEE-D377-47B8-A96F-F90539387C42}" destId="{BF61E6DD-5FD3-4EB2-ADC4-B2A22C7706C4}" srcOrd="0" destOrd="0" presId="urn:microsoft.com/office/officeart/2005/8/layout/default"/>
    <dgm:cxn modelId="{A2984126-0729-43D0-A69C-1EB403E5E8C0}" srcId="{BBFA27C5-9643-4EB1-A2D3-62164EBEFF6B}" destId="{1CBA9EEE-D377-47B8-A96F-F90539387C42}" srcOrd="7" destOrd="0" parTransId="{17E06B7F-9ACD-4A3C-94B6-1AC547D3719C}" sibTransId="{EF57BEEB-0DF5-4513-BAA8-4279AE3071DF}"/>
    <dgm:cxn modelId="{48A5EE58-8506-495D-BF9E-694EF0CE1B4B}" srcId="{BBFA27C5-9643-4EB1-A2D3-62164EBEFF6B}" destId="{C7F92BC0-187E-48CC-9B80-C9AEF9CB8C38}" srcOrd="5" destOrd="0" parTransId="{A50AA278-2A84-4870-BAF0-AD74ADC9200A}" sibTransId="{E3866A67-30B3-4598-A7AD-F0C8F537EE51}"/>
    <dgm:cxn modelId="{DABC858A-130E-4CD7-B604-1FCBEA0DC60B}" srcId="{BBFA27C5-9643-4EB1-A2D3-62164EBEFF6B}" destId="{A7DBB9C9-50DA-405E-A4D2-3869E1083A97}" srcOrd="4" destOrd="0" parTransId="{C19528FD-1B1C-4522-82E9-D385F2538B0D}" sibTransId="{D5444966-FBA1-4196-8E35-1FE25B88C009}"/>
    <dgm:cxn modelId="{8A8C404B-6D1A-4E97-9C6C-B0A9B32E3D0B}" type="presParOf" srcId="{9419A3FA-C29F-4533-9246-D7C55E19E05C}" destId="{E5011BE9-1E8B-4503-80C3-FF351A0DFCE8}" srcOrd="0" destOrd="0" presId="urn:microsoft.com/office/officeart/2005/8/layout/default"/>
    <dgm:cxn modelId="{45FFD761-793E-4D63-A50F-26514779EAEB}" type="presParOf" srcId="{9419A3FA-C29F-4533-9246-D7C55E19E05C}" destId="{AF963AC2-4C8A-4897-BD2C-DBAE22D82A27}" srcOrd="1" destOrd="0" presId="urn:microsoft.com/office/officeart/2005/8/layout/default"/>
    <dgm:cxn modelId="{AAD34C10-6116-442E-9561-8A9C09A0D711}" type="presParOf" srcId="{9419A3FA-C29F-4533-9246-D7C55E19E05C}" destId="{C411D429-7BD9-4B7C-AA4B-0A68293BEA67}" srcOrd="2" destOrd="0" presId="urn:microsoft.com/office/officeart/2005/8/layout/default"/>
    <dgm:cxn modelId="{2FD9264A-0BA5-45D3-9410-B545A91ED62C}" type="presParOf" srcId="{9419A3FA-C29F-4533-9246-D7C55E19E05C}" destId="{4938CC85-6512-41D9-B075-209BEE35A25C}" srcOrd="3" destOrd="0" presId="urn:microsoft.com/office/officeart/2005/8/layout/default"/>
    <dgm:cxn modelId="{C5B9DBE5-8CC2-4E1A-AC1E-E170C3F7FD4C}" type="presParOf" srcId="{9419A3FA-C29F-4533-9246-D7C55E19E05C}" destId="{98847C79-7603-4F92-BAEC-04F1B98B1F53}" srcOrd="4" destOrd="0" presId="urn:microsoft.com/office/officeart/2005/8/layout/default"/>
    <dgm:cxn modelId="{03A4D0C1-088A-4170-AC71-64F4E12A3FD1}" type="presParOf" srcId="{9419A3FA-C29F-4533-9246-D7C55E19E05C}" destId="{9B60B7CF-DA03-4685-92C3-06C7E2CFB6DF}" srcOrd="5" destOrd="0" presId="urn:microsoft.com/office/officeart/2005/8/layout/default"/>
    <dgm:cxn modelId="{004C90C5-872E-487A-9D2C-A023D5CB3166}" type="presParOf" srcId="{9419A3FA-C29F-4533-9246-D7C55E19E05C}" destId="{92538B83-9B74-4B6E-9568-4B467E99B65E}" srcOrd="6" destOrd="0" presId="urn:microsoft.com/office/officeart/2005/8/layout/default"/>
    <dgm:cxn modelId="{3D213DAB-6704-4084-A621-D6EABE77B22B}" type="presParOf" srcId="{9419A3FA-C29F-4533-9246-D7C55E19E05C}" destId="{3886F5F0-0A4C-459E-A966-7DFDDBF75148}" srcOrd="7" destOrd="0" presId="urn:microsoft.com/office/officeart/2005/8/layout/default"/>
    <dgm:cxn modelId="{02B91C97-D383-4DE2-8FBB-13827D2D07DB}" type="presParOf" srcId="{9419A3FA-C29F-4533-9246-D7C55E19E05C}" destId="{689C84E8-A989-4E2E-A6E2-6FE3CBDBB190}" srcOrd="8" destOrd="0" presId="urn:microsoft.com/office/officeart/2005/8/layout/default"/>
    <dgm:cxn modelId="{6EAB58BE-D004-41D2-82D7-74A1554308DA}" type="presParOf" srcId="{9419A3FA-C29F-4533-9246-D7C55E19E05C}" destId="{64CDB659-71DB-454A-99E0-66CD848ECA98}" srcOrd="9" destOrd="0" presId="urn:microsoft.com/office/officeart/2005/8/layout/default"/>
    <dgm:cxn modelId="{2622914D-8424-44CC-ACDF-4846F779E67E}" type="presParOf" srcId="{9419A3FA-C29F-4533-9246-D7C55E19E05C}" destId="{4652CA4D-9ACB-4091-9D78-738BF0F4E6FE}" srcOrd="10" destOrd="0" presId="urn:microsoft.com/office/officeart/2005/8/layout/default"/>
    <dgm:cxn modelId="{1A7212DC-3771-4447-AB09-978DF292C817}" type="presParOf" srcId="{9419A3FA-C29F-4533-9246-D7C55E19E05C}" destId="{403D5B10-A829-4DB5-B0A8-C5E779C53E34}" srcOrd="11" destOrd="0" presId="urn:microsoft.com/office/officeart/2005/8/layout/default"/>
    <dgm:cxn modelId="{A30989AA-92A3-4D54-83B8-F4CD2E991694}" type="presParOf" srcId="{9419A3FA-C29F-4533-9246-D7C55E19E05C}" destId="{94821192-D107-44A9-8D0B-E5B216201EA9}" srcOrd="12" destOrd="0" presId="urn:microsoft.com/office/officeart/2005/8/layout/default"/>
    <dgm:cxn modelId="{FA17F7FC-3275-40F3-8A5E-CBC8BA9E57B8}" type="presParOf" srcId="{9419A3FA-C29F-4533-9246-D7C55E19E05C}" destId="{A698EF04-4EEA-4C12-A99B-0534E38D8912}" srcOrd="13" destOrd="0" presId="urn:microsoft.com/office/officeart/2005/8/layout/default"/>
    <dgm:cxn modelId="{3049F070-BA4C-4872-ABB4-6264997BF55C}" type="presParOf" srcId="{9419A3FA-C29F-4533-9246-D7C55E19E05C}" destId="{BF61E6DD-5FD3-4EB2-ADC4-B2A22C7706C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BD5744-90F0-4F77-8347-B66F52E1769A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FA53CE-E12A-404C-9C40-293BF1C40790}">
      <dgm:prSet phldrT="[Text]" custT="1"/>
      <dgm:spPr/>
      <dgm:t>
        <a:bodyPr/>
        <a:lstStyle/>
        <a:p>
          <a:endParaRPr lang="en-US" sz="1800" u="sng" dirty="0"/>
        </a:p>
      </dgm:t>
    </dgm:pt>
    <dgm:pt modelId="{C8F683AE-949E-4694-B1BA-ADE69DB0350F}" type="parTrans" cxnId="{2E4A4E91-B786-4C24-B405-C677C7567B51}">
      <dgm:prSet/>
      <dgm:spPr/>
      <dgm:t>
        <a:bodyPr/>
        <a:lstStyle/>
        <a:p>
          <a:endParaRPr lang="en-US" sz="3600"/>
        </a:p>
      </dgm:t>
    </dgm:pt>
    <dgm:pt modelId="{31061B0D-2437-47A5-9164-39165910D21E}" type="sibTrans" cxnId="{2E4A4E91-B786-4C24-B405-C677C7567B51}">
      <dgm:prSet/>
      <dgm:spPr/>
      <dgm:t>
        <a:bodyPr/>
        <a:lstStyle/>
        <a:p>
          <a:endParaRPr lang="en-US" sz="3600"/>
        </a:p>
      </dgm:t>
    </dgm:pt>
    <dgm:pt modelId="{12C2209E-018C-4F03-89B6-BA59473D630F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u="sng" dirty="0"/>
            <a:t>Website:</a:t>
          </a:r>
        </a:p>
        <a:p>
          <a:pPr>
            <a:buFont typeface="Arial" panose="020B0604020202020204" pitchFamily="34" charset="0"/>
            <a:buChar char="•"/>
          </a:pPr>
          <a:r>
            <a:rPr lang="en-US" sz="1800" dirty="0"/>
            <a:t>Visit esjground</a:t>
          </a:r>
          <a:br>
            <a:rPr lang="en-US" sz="1800" dirty="0"/>
          </a:br>
          <a:r>
            <a:rPr lang="en-US" sz="1800" dirty="0"/>
            <a:t>water.org</a:t>
          </a:r>
        </a:p>
      </dgm:t>
    </dgm:pt>
    <dgm:pt modelId="{9CCBDA1E-C8E4-4BCE-8EA0-69BA18AD5829}" type="parTrans" cxnId="{E8D79EF9-0411-45E6-92CB-6276ED93E8C6}">
      <dgm:prSet/>
      <dgm:spPr/>
      <dgm:t>
        <a:bodyPr/>
        <a:lstStyle/>
        <a:p>
          <a:endParaRPr lang="en-US" sz="3600"/>
        </a:p>
      </dgm:t>
    </dgm:pt>
    <dgm:pt modelId="{F40CDA13-88BC-476C-8795-39EA36E9DAE1}" type="sibTrans" cxnId="{E8D79EF9-0411-45E6-92CB-6276ED93E8C6}">
      <dgm:prSet/>
      <dgm:spPr/>
      <dgm:t>
        <a:bodyPr/>
        <a:lstStyle/>
        <a:p>
          <a:endParaRPr lang="en-US" sz="3600"/>
        </a:p>
      </dgm:t>
    </dgm:pt>
    <dgm:pt modelId="{90530E15-F71A-45C9-AE60-293B28EFD74D}">
      <dgm:prSet phldrT="[Text]" custT="1"/>
      <dgm:spPr/>
      <dgm:t>
        <a:bodyPr/>
        <a:lstStyle/>
        <a:p>
          <a:endParaRPr lang="en-US" sz="1800" dirty="0"/>
        </a:p>
      </dgm:t>
    </dgm:pt>
    <dgm:pt modelId="{19585525-DCD3-41C4-890D-9B1A989064BD}" type="parTrans" cxnId="{B4A7705A-DC3E-42CE-9B6F-C918D30BC2A6}">
      <dgm:prSet/>
      <dgm:spPr/>
      <dgm:t>
        <a:bodyPr/>
        <a:lstStyle/>
        <a:p>
          <a:endParaRPr lang="en-US" sz="3600"/>
        </a:p>
      </dgm:t>
    </dgm:pt>
    <dgm:pt modelId="{E3126761-B3CD-4B05-8262-98E244221D07}" type="sibTrans" cxnId="{B4A7705A-DC3E-42CE-9B6F-C918D30BC2A6}">
      <dgm:prSet/>
      <dgm:spPr/>
      <dgm:t>
        <a:bodyPr/>
        <a:lstStyle/>
        <a:p>
          <a:endParaRPr lang="en-US" sz="3600"/>
        </a:p>
      </dgm:t>
    </dgm:pt>
    <dgm:pt modelId="{AA4B7244-73E4-46C3-8BA6-F696183FD6F9}">
      <dgm:prSet phldrT="[Text]" custT="1"/>
      <dgm:spPr/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800" dirty="0"/>
            <a:t>Sign up for electronic updates at esjgroundwater.org</a:t>
          </a:r>
        </a:p>
      </dgm:t>
    </dgm:pt>
    <dgm:pt modelId="{9A55890A-772A-45AC-A641-96EE395FD2F7}" type="parTrans" cxnId="{215F6A06-96D0-42E7-A013-2DF94286EA88}">
      <dgm:prSet/>
      <dgm:spPr/>
      <dgm:t>
        <a:bodyPr/>
        <a:lstStyle/>
        <a:p>
          <a:endParaRPr lang="en-US" sz="3600"/>
        </a:p>
      </dgm:t>
    </dgm:pt>
    <dgm:pt modelId="{281F1F54-4300-4A1E-A05A-CB8546F7702C}" type="sibTrans" cxnId="{215F6A06-96D0-42E7-A013-2DF94286EA88}">
      <dgm:prSet/>
      <dgm:spPr/>
      <dgm:t>
        <a:bodyPr/>
        <a:lstStyle/>
        <a:p>
          <a:endParaRPr lang="en-US" sz="3600"/>
        </a:p>
      </dgm:t>
    </dgm:pt>
    <dgm:pt modelId="{6796A737-6E48-4DB4-81C4-60B1B482B457}">
      <dgm:prSet phldrT="[Text]" custT="1"/>
      <dgm:spPr/>
      <dgm:t>
        <a:bodyPr/>
        <a:lstStyle/>
        <a:p>
          <a:endParaRPr lang="en-US" sz="1800" dirty="0"/>
        </a:p>
      </dgm:t>
    </dgm:pt>
    <dgm:pt modelId="{BAB8EB13-2638-43EF-BFF9-5422CD05A4BF}" type="parTrans" cxnId="{767C1D34-AE82-4BAC-B436-14AD7B2D3269}">
      <dgm:prSet/>
      <dgm:spPr/>
      <dgm:t>
        <a:bodyPr/>
        <a:lstStyle/>
        <a:p>
          <a:endParaRPr lang="en-US" sz="3600"/>
        </a:p>
      </dgm:t>
    </dgm:pt>
    <dgm:pt modelId="{E364F26C-D371-401E-8B22-6AEE470A0598}" type="sibTrans" cxnId="{767C1D34-AE82-4BAC-B436-14AD7B2D3269}">
      <dgm:prSet/>
      <dgm:spPr/>
      <dgm:t>
        <a:bodyPr/>
        <a:lstStyle/>
        <a:p>
          <a:endParaRPr lang="en-US" sz="3600"/>
        </a:p>
      </dgm:t>
    </dgm:pt>
    <dgm:pt modelId="{EF1EA8B4-F61C-4956-95B5-1195616CAED0}">
      <dgm:prSet phldrT="[Tex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800" dirty="0"/>
            <a:t>Watch for information from GSA, Advisory Committee and Stakeholder Committee members </a:t>
          </a:r>
        </a:p>
      </dgm:t>
    </dgm:pt>
    <dgm:pt modelId="{C2FABBE1-A896-4485-924B-31991EE590FC}" type="parTrans" cxnId="{EA5DE53A-998A-4BF3-9EE8-8DFAAA1128DC}">
      <dgm:prSet/>
      <dgm:spPr/>
      <dgm:t>
        <a:bodyPr/>
        <a:lstStyle/>
        <a:p>
          <a:endParaRPr lang="en-US" sz="3600"/>
        </a:p>
      </dgm:t>
    </dgm:pt>
    <dgm:pt modelId="{DBB2CDED-EAB5-4BC4-ABAC-397FBB2AE38B}" type="sibTrans" cxnId="{EA5DE53A-998A-4BF3-9EE8-8DFAAA1128DC}">
      <dgm:prSet/>
      <dgm:spPr/>
      <dgm:t>
        <a:bodyPr/>
        <a:lstStyle/>
        <a:p>
          <a:endParaRPr lang="en-US" sz="3600"/>
        </a:p>
      </dgm:t>
    </dgm:pt>
    <dgm:pt modelId="{FBE5C98F-744E-47BF-AD28-918C92B3C129}">
      <dgm:prSet custT="1"/>
      <dgm:spPr/>
      <dgm:t>
        <a:bodyPr/>
        <a:lstStyle/>
        <a:p>
          <a:endParaRPr lang="en-US" sz="1800" dirty="0"/>
        </a:p>
      </dgm:t>
    </dgm:pt>
    <dgm:pt modelId="{7EF44D6C-37EE-4E03-9750-C9CF781BEADB}" type="parTrans" cxnId="{E4A08FA9-D1AD-4A67-85D5-B424561FD79A}">
      <dgm:prSet/>
      <dgm:spPr/>
      <dgm:t>
        <a:bodyPr/>
        <a:lstStyle/>
        <a:p>
          <a:endParaRPr lang="en-US" sz="3600"/>
        </a:p>
      </dgm:t>
    </dgm:pt>
    <dgm:pt modelId="{CA018D26-0D0E-4CD4-83F1-90F311F2C393}" type="sibTrans" cxnId="{E4A08FA9-D1AD-4A67-85D5-B424561FD79A}">
      <dgm:prSet/>
      <dgm:spPr/>
      <dgm:t>
        <a:bodyPr/>
        <a:lstStyle/>
        <a:p>
          <a:endParaRPr lang="en-US" sz="3600"/>
        </a:p>
      </dgm:t>
    </dgm:pt>
    <dgm:pt modelId="{B625E28F-F153-4378-B9DD-ADF43D0F557E}">
      <dgm:prSet custT="1"/>
      <dgm:spPr/>
      <dgm:t>
        <a:bodyPr/>
        <a:lstStyle/>
        <a:p>
          <a:r>
            <a:rPr lang="en-US" sz="1800" dirty="0"/>
            <a:t>Attend open-forum meetings</a:t>
          </a:r>
        </a:p>
      </dgm:t>
    </dgm:pt>
    <dgm:pt modelId="{0D8AC643-41CD-4D65-8DCA-D60CF21B07A3}" type="parTrans" cxnId="{D4F71F84-86CE-45E9-ADB3-00BB8D34FF3C}">
      <dgm:prSet/>
      <dgm:spPr/>
      <dgm:t>
        <a:bodyPr/>
        <a:lstStyle/>
        <a:p>
          <a:endParaRPr lang="en-US"/>
        </a:p>
      </dgm:t>
    </dgm:pt>
    <dgm:pt modelId="{C8584CD8-0E67-4E3F-B4D8-F0F36F81B111}" type="sibTrans" cxnId="{D4F71F84-86CE-45E9-ADB3-00BB8D34FF3C}">
      <dgm:prSet/>
      <dgm:spPr/>
      <dgm:t>
        <a:bodyPr/>
        <a:lstStyle/>
        <a:p>
          <a:endParaRPr lang="en-US"/>
        </a:p>
      </dgm:t>
    </dgm:pt>
    <dgm:pt modelId="{7175897D-4BEE-4E93-A2DF-D32E297B2FFC}">
      <dgm:prSet/>
      <dgm:spPr/>
      <dgm:t>
        <a:bodyPr/>
        <a:lstStyle/>
        <a:p>
          <a:endParaRPr lang="en-US" dirty="0"/>
        </a:p>
      </dgm:t>
    </dgm:pt>
    <dgm:pt modelId="{3B43A2D8-36A2-419A-B97C-7B1365C029E6}" type="parTrans" cxnId="{C1A6BE79-9FAC-4CED-8424-39E1C8D1BE15}">
      <dgm:prSet/>
      <dgm:spPr/>
      <dgm:t>
        <a:bodyPr/>
        <a:lstStyle/>
        <a:p>
          <a:endParaRPr lang="en-US"/>
        </a:p>
      </dgm:t>
    </dgm:pt>
    <dgm:pt modelId="{A6FA9AA3-0874-451A-94A8-7E6E0004CED7}" type="sibTrans" cxnId="{C1A6BE79-9FAC-4CED-8424-39E1C8D1BE15}">
      <dgm:prSet/>
      <dgm:spPr/>
      <dgm:t>
        <a:bodyPr/>
        <a:lstStyle/>
        <a:p>
          <a:endParaRPr lang="en-US"/>
        </a:p>
      </dgm:t>
    </dgm:pt>
    <dgm:pt modelId="{5C20938A-9786-4D58-AD68-83AAC10DFE10}" type="pres">
      <dgm:prSet presAssocID="{FDBD5744-90F0-4F77-8347-B66F52E1769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599744-29C5-42EF-B4CB-A737709A6714}" type="pres">
      <dgm:prSet presAssocID="{6DFA53CE-E12A-404C-9C40-293BF1C40790}" presName="compositeNode" presStyleCnt="0">
        <dgm:presLayoutVars>
          <dgm:bulletEnabled val="1"/>
        </dgm:presLayoutVars>
      </dgm:prSet>
      <dgm:spPr/>
    </dgm:pt>
    <dgm:pt modelId="{5667F37B-62C7-47E5-AD54-DDFB2EF9527D}" type="pres">
      <dgm:prSet presAssocID="{6DFA53CE-E12A-404C-9C40-293BF1C40790}" presName="bgRect" presStyleLbl="node1" presStyleIdx="0" presStyleCnt="5" custScaleX="64259" custScaleY="53672"/>
      <dgm:spPr/>
      <dgm:t>
        <a:bodyPr/>
        <a:lstStyle/>
        <a:p>
          <a:endParaRPr lang="en-US"/>
        </a:p>
      </dgm:t>
    </dgm:pt>
    <dgm:pt modelId="{FC52934F-CEC9-4F73-B22F-41B3E88BB559}" type="pres">
      <dgm:prSet presAssocID="{6DFA53CE-E12A-404C-9C40-293BF1C40790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35E9B-DB8B-4FEE-821D-40A424963E7C}" type="pres">
      <dgm:prSet presAssocID="{6DFA53CE-E12A-404C-9C40-293BF1C40790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249C6-610F-41F0-988E-7554CB62F407}" type="pres">
      <dgm:prSet presAssocID="{31061B0D-2437-47A5-9164-39165910D21E}" presName="hSp" presStyleCnt="0"/>
      <dgm:spPr/>
    </dgm:pt>
    <dgm:pt modelId="{3A9CD292-2FD3-4D5A-B515-07249F3ACB4E}" type="pres">
      <dgm:prSet presAssocID="{31061B0D-2437-47A5-9164-39165910D21E}" presName="vProcSp" presStyleCnt="0"/>
      <dgm:spPr/>
    </dgm:pt>
    <dgm:pt modelId="{D58393CD-BCBC-4F62-941D-9B4B53AAC6D9}" type="pres">
      <dgm:prSet presAssocID="{31061B0D-2437-47A5-9164-39165910D21E}" presName="vSp1" presStyleCnt="0"/>
      <dgm:spPr/>
    </dgm:pt>
    <dgm:pt modelId="{F748BCAC-3860-4CA3-9317-96A0A76C8FB0}" type="pres">
      <dgm:prSet presAssocID="{31061B0D-2437-47A5-9164-39165910D21E}" presName="simulatedConn" presStyleLbl="solidFgAcc1" presStyleIdx="0" presStyleCnt="4" custLinFactY="-200000" custLinFactNeighborX="-4492" custLinFactNeighborY="-292876"/>
      <dgm:spPr/>
    </dgm:pt>
    <dgm:pt modelId="{13C2188D-22F7-42A3-A7D6-7A8FB6D050B9}" type="pres">
      <dgm:prSet presAssocID="{31061B0D-2437-47A5-9164-39165910D21E}" presName="vSp2" presStyleCnt="0"/>
      <dgm:spPr/>
    </dgm:pt>
    <dgm:pt modelId="{5A3E17A2-8310-4BDC-9633-F6209E19702A}" type="pres">
      <dgm:prSet presAssocID="{31061B0D-2437-47A5-9164-39165910D21E}" presName="sibTrans" presStyleCnt="0"/>
      <dgm:spPr/>
    </dgm:pt>
    <dgm:pt modelId="{E65B713E-C2CB-4F62-AF51-B2CD86CC8FFB}" type="pres">
      <dgm:prSet presAssocID="{90530E15-F71A-45C9-AE60-293B28EFD74D}" presName="compositeNode" presStyleCnt="0">
        <dgm:presLayoutVars>
          <dgm:bulletEnabled val="1"/>
        </dgm:presLayoutVars>
      </dgm:prSet>
      <dgm:spPr/>
    </dgm:pt>
    <dgm:pt modelId="{B5F97C95-7FD3-40AE-8DC6-8341557B4133}" type="pres">
      <dgm:prSet presAssocID="{90530E15-F71A-45C9-AE60-293B28EFD74D}" presName="bgRect" presStyleLbl="node1" presStyleIdx="1" presStyleCnt="5" custScaleX="65312" custScaleY="77753"/>
      <dgm:spPr/>
      <dgm:t>
        <a:bodyPr/>
        <a:lstStyle/>
        <a:p>
          <a:endParaRPr lang="en-US"/>
        </a:p>
      </dgm:t>
    </dgm:pt>
    <dgm:pt modelId="{7DCF1381-6747-4C19-9F1F-1817BCBD7011}" type="pres">
      <dgm:prSet presAssocID="{90530E15-F71A-45C9-AE60-293B28EFD74D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F7B20-ED1E-45E9-A311-E56CBA6BD97D}" type="pres">
      <dgm:prSet presAssocID="{90530E15-F71A-45C9-AE60-293B28EFD74D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BC0578-5812-4224-BFB2-13A42046D9D2}" type="pres">
      <dgm:prSet presAssocID="{E3126761-B3CD-4B05-8262-98E244221D07}" presName="hSp" presStyleCnt="0"/>
      <dgm:spPr/>
    </dgm:pt>
    <dgm:pt modelId="{719E99BB-5FE1-4D4E-89D5-ED72D52861F4}" type="pres">
      <dgm:prSet presAssocID="{E3126761-B3CD-4B05-8262-98E244221D07}" presName="vProcSp" presStyleCnt="0"/>
      <dgm:spPr/>
    </dgm:pt>
    <dgm:pt modelId="{2AC558D6-E1F8-4FB1-BC24-28A1D4801F55}" type="pres">
      <dgm:prSet presAssocID="{E3126761-B3CD-4B05-8262-98E244221D07}" presName="vSp1" presStyleCnt="0"/>
      <dgm:spPr/>
    </dgm:pt>
    <dgm:pt modelId="{597B9A32-6E88-4128-9AAA-D26625C2FA7A}" type="pres">
      <dgm:prSet presAssocID="{E3126761-B3CD-4B05-8262-98E244221D07}" presName="simulatedConn" presStyleLbl="solidFgAcc1" presStyleIdx="1" presStyleCnt="4" custLinFactY="-200000" custLinFactNeighborX="-4492" custLinFactNeighborY="-290622"/>
      <dgm:spPr/>
    </dgm:pt>
    <dgm:pt modelId="{D132F628-D48D-49FD-9B53-F02C4F66E1C7}" type="pres">
      <dgm:prSet presAssocID="{E3126761-B3CD-4B05-8262-98E244221D07}" presName="vSp2" presStyleCnt="0"/>
      <dgm:spPr/>
    </dgm:pt>
    <dgm:pt modelId="{512C80AF-F945-419D-8BE3-528E5C37127B}" type="pres">
      <dgm:prSet presAssocID="{E3126761-B3CD-4B05-8262-98E244221D07}" presName="sibTrans" presStyleCnt="0"/>
      <dgm:spPr/>
    </dgm:pt>
    <dgm:pt modelId="{480C0946-1255-4BD8-9239-6CBF4C14EA6B}" type="pres">
      <dgm:prSet presAssocID="{6796A737-6E48-4DB4-81C4-60B1B482B457}" presName="compositeNode" presStyleCnt="0">
        <dgm:presLayoutVars>
          <dgm:bulletEnabled val="1"/>
        </dgm:presLayoutVars>
      </dgm:prSet>
      <dgm:spPr/>
    </dgm:pt>
    <dgm:pt modelId="{C02805B2-BAC9-4D6E-982A-4EC23AB5570A}" type="pres">
      <dgm:prSet presAssocID="{6796A737-6E48-4DB4-81C4-60B1B482B457}" presName="bgRect" presStyleLbl="node1" presStyleIdx="2" presStyleCnt="5" custScaleY="115088"/>
      <dgm:spPr/>
      <dgm:t>
        <a:bodyPr/>
        <a:lstStyle/>
        <a:p>
          <a:endParaRPr lang="en-US"/>
        </a:p>
      </dgm:t>
    </dgm:pt>
    <dgm:pt modelId="{1A6B1271-2112-4184-A97C-C7B8A9AEAC62}" type="pres">
      <dgm:prSet presAssocID="{6796A737-6E48-4DB4-81C4-60B1B482B457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57318-DAAA-449F-A5BC-B5326CBB40CF}" type="pres">
      <dgm:prSet presAssocID="{6796A737-6E48-4DB4-81C4-60B1B482B457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E1770-EF27-4A7C-A6A5-EADBE5C1099D}" type="pres">
      <dgm:prSet presAssocID="{E364F26C-D371-401E-8B22-6AEE470A0598}" presName="hSp" presStyleCnt="0"/>
      <dgm:spPr/>
    </dgm:pt>
    <dgm:pt modelId="{2B2E07DC-AAEC-4BE7-B056-5723DCDE5A07}" type="pres">
      <dgm:prSet presAssocID="{E364F26C-D371-401E-8B22-6AEE470A0598}" presName="vProcSp" presStyleCnt="0"/>
      <dgm:spPr/>
    </dgm:pt>
    <dgm:pt modelId="{44E9FD2C-F023-46EC-A434-1D9559363EFD}" type="pres">
      <dgm:prSet presAssocID="{E364F26C-D371-401E-8B22-6AEE470A0598}" presName="vSp1" presStyleCnt="0"/>
      <dgm:spPr/>
    </dgm:pt>
    <dgm:pt modelId="{197F880F-508F-4FAC-8331-B2E286719D40}" type="pres">
      <dgm:prSet presAssocID="{E364F26C-D371-401E-8B22-6AEE470A0598}" presName="simulatedConn" presStyleLbl="solidFgAcc1" presStyleIdx="2" presStyleCnt="4" custLinFactY="-200000" custLinFactNeighborX="-5061" custLinFactNeighborY="-273959"/>
      <dgm:spPr/>
    </dgm:pt>
    <dgm:pt modelId="{492FBCBD-C1F7-4677-8E6B-71B384654809}" type="pres">
      <dgm:prSet presAssocID="{E364F26C-D371-401E-8B22-6AEE470A0598}" presName="vSp2" presStyleCnt="0"/>
      <dgm:spPr/>
    </dgm:pt>
    <dgm:pt modelId="{F22A2643-B11D-4433-AB49-466A5A653D13}" type="pres">
      <dgm:prSet presAssocID="{E364F26C-D371-401E-8B22-6AEE470A0598}" presName="sibTrans" presStyleCnt="0"/>
      <dgm:spPr/>
    </dgm:pt>
    <dgm:pt modelId="{502E4AFE-D244-4C27-87E3-3465AB991178}" type="pres">
      <dgm:prSet presAssocID="{FBE5C98F-744E-47BF-AD28-918C92B3C129}" presName="compositeNode" presStyleCnt="0">
        <dgm:presLayoutVars>
          <dgm:bulletEnabled val="1"/>
        </dgm:presLayoutVars>
      </dgm:prSet>
      <dgm:spPr/>
    </dgm:pt>
    <dgm:pt modelId="{2CD9A58B-5918-447A-8C0C-F846A3A6D106}" type="pres">
      <dgm:prSet presAssocID="{FBE5C98F-744E-47BF-AD28-918C92B3C129}" presName="bgRect" presStyleLbl="node1" presStyleIdx="3" presStyleCnt="5" custScaleX="65021" custScaleY="37241"/>
      <dgm:spPr/>
      <dgm:t>
        <a:bodyPr/>
        <a:lstStyle/>
        <a:p>
          <a:endParaRPr lang="en-US"/>
        </a:p>
      </dgm:t>
    </dgm:pt>
    <dgm:pt modelId="{17FF28B5-AD39-4C5F-8298-ABDDB47D3603}" type="pres">
      <dgm:prSet presAssocID="{FBE5C98F-744E-47BF-AD28-918C92B3C129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2C9DFB-6705-4BF6-9DE2-ACEABD9FC105}" type="pres">
      <dgm:prSet presAssocID="{FBE5C98F-744E-47BF-AD28-918C92B3C129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6A44C2-D544-4FA0-815B-BD70A3753418}" type="pres">
      <dgm:prSet presAssocID="{CA018D26-0D0E-4CD4-83F1-90F311F2C393}" presName="hSp" presStyleCnt="0"/>
      <dgm:spPr/>
    </dgm:pt>
    <dgm:pt modelId="{A285E7AD-9EAE-4188-907B-9A27DF014D2B}" type="pres">
      <dgm:prSet presAssocID="{CA018D26-0D0E-4CD4-83F1-90F311F2C393}" presName="vProcSp" presStyleCnt="0"/>
      <dgm:spPr/>
    </dgm:pt>
    <dgm:pt modelId="{21F4FBB2-CF30-422B-BA8C-4923357B32E5}" type="pres">
      <dgm:prSet presAssocID="{CA018D26-0D0E-4CD4-83F1-90F311F2C393}" presName="vSp1" presStyleCnt="0"/>
      <dgm:spPr/>
    </dgm:pt>
    <dgm:pt modelId="{6C3F696E-5415-4134-8EB8-A526D0158228}" type="pres">
      <dgm:prSet presAssocID="{CA018D26-0D0E-4CD4-83F1-90F311F2C393}" presName="simulatedConn" presStyleLbl="solidFgAcc1" presStyleIdx="3" presStyleCnt="4" custLinFactY="-200000" custLinFactNeighborX="-11105" custLinFactNeighborY="-276229"/>
      <dgm:spPr/>
    </dgm:pt>
    <dgm:pt modelId="{F68920FB-456D-496B-8234-DCD8527261DC}" type="pres">
      <dgm:prSet presAssocID="{CA018D26-0D0E-4CD4-83F1-90F311F2C393}" presName="vSp2" presStyleCnt="0"/>
      <dgm:spPr/>
    </dgm:pt>
    <dgm:pt modelId="{78C16E59-3C6E-4989-A98B-2E9BC55BE264}" type="pres">
      <dgm:prSet presAssocID="{CA018D26-0D0E-4CD4-83F1-90F311F2C393}" presName="sibTrans" presStyleCnt="0"/>
      <dgm:spPr/>
    </dgm:pt>
    <dgm:pt modelId="{6F7DCA05-E630-44FB-B0AE-BE532C417486}" type="pres">
      <dgm:prSet presAssocID="{7175897D-4BEE-4E93-A2DF-D32E297B2FFC}" presName="compositeNode" presStyleCnt="0">
        <dgm:presLayoutVars>
          <dgm:bulletEnabled val="1"/>
        </dgm:presLayoutVars>
      </dgm:prSet>
      <dgm:spPr/>
    </dgm:pt>
    <dgm:pt modelId="{71E63C99-BB34-49AA-A2A0-E799000C64B3}" type="pres">
      <dgm:prSet presAssocID="{7175897D-4BEE-4E93-A2DF-D32E297B2FFC}" presName="bgRect" presStyleLbl="node1" presStyleIdx="4" presStyleCnt="5" custScaleX="65021" custScaleY="58824"/>
      <dgm:spPr/>
      <dgm:t>
        <a:bodyPr/>
        <a:lstStyle/>
        <a:p>
          <a:endParaRPr lang="en-US"/>
        </a:p>
      </dgm:t>
    </dgm:pt>
    <dgm:pt modelId="{4DC27F66-BA2A-4014-BFA6-2E4430FB4D8D}" type="pres">
      <dgm:prSet presAssocID="{7175897D-4BEE-4E93-A2DF-D32E297B2FFC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5D268D-1352-49A0-A2CC-7D525C5FC2F5}" type="presOf" srcId="{EF1EA8B4-F61C-4956-95B5-1195616CAED0}" destId="{BB157318-DAAA-449F-A5BC-B5326CBB40CF}" srcOrd="0" destOrd="0" presId="urn:microsoft.com/office/officeart/2005/8/layout/hProcess7"/>
    <dgm:cxn modelId="{42CF8D75-A05C-4ED1-B012-73AAEDEEC65E}" type="presOf" srcId="{6DFA53CE-E12A-404C-9C40-293BF1C40790}" destId="{5667F37B-62C7-47E5-AD54-DDFB2EF9527D}" srcOrd="0" destOrd="0" presId="urn:microsoft.com/office/officeart/2005/8/layout/hProcess7"/>
    <dgm:cxn modelId="{F27B010F-8AE9-4FA9-B7C6-0EB13C0412EA}" type="presOf" srcId="{90530E15-F71A-45C9-AE60-293B28EFD74D}" destId="{7DCF1381-6747-4C19-9F1F-1817BCBD7011}" srcOrd="1" destOrd="0" presId="urn:microsoft.com/office/officeart/2005/8/layout/hProcess7"/>
    <dgm:cxn modelId="{E8D79EF9-0411-45E6-92CB-6276ED93E8C6}" srcId="{6DFA53CE-E12A-404C-9C40-293BF1C40790}" destId="{12C2209E-018C-4F03-89B6-BA59473D630F}" srcOrd="0" destOrd="0" parTransId="{9CCBDA1E-C8E4-4BCE-8EA0-69BA18AD5829}" sibTransId="{F40CDA13-88BC-476C-8795-39EA36E9DAE1}"/>
    <dgm:cxn modelId="{7410DD96-ABE4-4868-8CCE-400F8F5ACD4C}" type="presOf" srcId="{6796A737-6E48-4DB4-81C4-60B1B482B457}" destId="{C02805B2-BAC9-4D6E-982A-4EC23AB5570A}" srcOrd="0" destOrd="0" presId="urn:microsoft.com/office/officeart/2005/8/layout/hProcess7"/>
    <dgm:cxn modelId="{1458EA4C-CA0D-485E-B05E-D21A7C06B59A}" type="presOf" srcId="{7175897D-4BEE-4E93-A2DF-D32E297B2FFC}" destId="{4DC27F66-BA2A-4014-BFA6-2E4430FB4D8D}" srcOrd="1" destOrd="0" presId="urn:microsoft.com/office/officeart/2005/8/layout/hProcess7"/>
    <dgm:cxn modelId="{767C1D34-AE82-4BAC-B436-14AD7B2D3269}" srcId="{FDBD5744-90F0-4F77-8347-B66F52E1769A}" destId="{6796A737-6E48-4DB4-81C4-60B1B482B457}" srcOrd="2" destOrd="0" parTransId="{BAB8EB13-2638-43EF-BFF9-5422CD05A4BF}" sibTransId="{E364F26C-D371-401E-8B22-6AEE470A0598}"/>
    <dgm:cxn modelId="{B4A7705A-DC3E-42CE-9B6F-C918D30BC2A6}" srcId="{FDBD5744-90F0-4F77-8347-B66F52E1769A}" destId="{90530E15-F71A-45C9-AE60-293B28EFD74D}" srcOrd="1" destOrd="0" parTransId="{19585525-DCD3-41C4-890D-9B1A989064BD}" sibTransId="{E3126761-B3CD-4B05-8262-98E244221D07}"/>
    <dgm:cxn modelId="{D4F71F84-86CE-45E9-ADB3-00BB8D34FF3C}" srcId="{FBE5C98F-744E-47BF-AD28-918C92B3C129}" destId="{B625E28F-F153-4378-B9DD-ADF43D0F557E}" srcOrd="0" destOrd="0" parTransId="{0D8AC643-41CD-4D65-8DCA-D60CF21B07A3}" sibTransId="{C8584CD8-0E67-4E3F-B4D8-F0F36F81B111}"/>
    <dgm:cxn modelId="{2E4A4E91-B786-4C24-B405-C677C7567B51}" srcId="{FDBD5744-90F0-4F77-8347-B66F52E1769A}" destId="{6DFA53CE-E12A-404C-9C40-293BF1C40790}" srcOrd="0" destOrd="0" parTransId="{C8F683AE-949E-4694-B1BA-ADE69DB0350F}" sibTransId="{31061B0D-2437-47A5-9164-39165910D21E}"/>
    <dgm:cxn modelId="{EA5DE53A-998A-4BF3-9EE8-8DFAAA1128DC}" srcId="{6796A737-6E48-4DB4-81C4-60B1B482B457}" destId="{EF1EA8B4-F61C-4956-95B5-1195616CAED0}" srcOrd="0" destOrd="0" parTransId="{C2FABBE1-A896-4485-924B-31991EE590FC}" sibTransId="{DBB2CDED-EAB5-4BC4-ABAC-397FBB2AE38B}"/>
    <dgm:cxn modelId="{27F8452F-3396-4E82-B0B9-47D3751CC12A}" type="presOf" srcId="{6DFA53CE-E12A-404C-9C40-293BF1C40790}" destId="{FC52934F-CEC9-4F73-B22F-41B3E88BB559}" srcOrd="1" destOrd="0" presId="urn:microsoft.com/office/officeart/2005/8/layout/hProcess7"/>
    <dgm:cxn modelId="{97346338-DCE7-487A-816A-214DE1322919}" type="presOf" srcId="{90530E15-F71A-45C9-AE60-293B28EFD74D}" destId="{B5F97C95-7FD3-40AE-8DC6-8341557B4133}" srcOrd="0" destOrd="0" presId="urn:microsoft.com/office/officeart/2005/8/layout/hProcess7"/>
    <dgm:cxn modelId="{496B9BC8-984B-4028-BB19-8184C87D0CA7}" type="presOf" srcId="{FDBD5744-90F0-4F77-8347-B66F52E1769A}" destId="{5C20938A-9786-4D58-AD68-83AAC10DFE10}" srcOrd="0" destOrd="0" presId="urn:microsoft.com/office/officeart/2005/8/layout/hProcess7"/>
    <dgm:cxn modelId="{DD448E79-36CD-4FD3-8429-CB40E3118170}" type="presOf" srcId="{7175897D-4BEE-4E93-A2DF-D32E297B2FFC}" destId="{71E63C99-BB34-49AA-A2A0-E799000C64B3}" srcOrd="0" destOrd="0" presId="urn:microsoft.com/office/officeart/2005/8/layout/hProcess7"/>
    <dgm:cxn modelId="{E4A08FA9-D1AD-4A67-85D5-B424561FD79A}" srcId="{FDBD5744-90F0-4F77-8347-B66F52E1769A}" destId="{FBE5C98F-744E-47BF-AD28-918C92B3C129}" srcOrd="3" destOrd="0" parTransId="{7EF44D6C-37EE-4E03-9750-C9CF781BEADB}" sibTransId="{CA018D26-0D0E-4CD4-83F1-90F311F2C393}"/>
    <dgm:cxn modelId="{C1A6BE79-9FAC-4CED-8424-39E1C8D1BE15}" srcId="{FDBD5744-90F0-4F77-8347-B66F52E1769A}" destId="{7175897D-4BEE-4E93-A2DF-D32E297B2FFC}" srcOrd="4" destOrd="0" parTransId="{3B43A2D8-36A2-419A-B97C-7B1365C029E6}" sibTransId="{A6FA9AA3-0874-451A-94A8-7E6E0004CED7}"/>
    <dgm:cxn modelId="{6601DEF2-705A-48CF-8EA6-41C165BDAACB}" type="presOf" srcId="{B625E28F-F153-4378-B9DD-ADF43D0F557E}" destId="{8E2C9DFB-6705-4BF6-9DE2-ACEABD9FC105}" srcOrd="0" destOrd="0" presId="urn:microsoft.com/office/officeart/2005/8/layout/hProcess7"/>
    <dgm:cxn modelId="{D4939FD4-D347-4153-843A-B7A7B62023E7}" type="presOf" srcId="{FBE5C98F-744E-47BF-AD28-918C92B3C129}" destId="{17FF28B5-AD39-4C5F-8298-ABDDB47D3603}" srcOrd="1" destOrd="0" presId="urn:microsoft.com/office/officeart/2005/8/layout/hProcess7"/>
    <dgm:cxn modelId="{E91C3660-AE33-4E29-9AA6-05A4EBA780F0}" type="presOf" srcId="{6796A737-6E48-4DB4-81C4-60B1B482B457}" destId="{1A6B1271-2112-4184-A97C-C7B8A9AEAC62}" srcOrd="1" destOrd="0" presId="urn:microsoft.com/office/officeart/2005/8/layout/hProcess7"/>
    <dgm:cxn modelId="{215F6A06-96D0-42E7-A013-2DF94286EA88}" srcId="{90530E15-F71A-45C9-AE60-293B28EFD74D}" destId="{AA4B7244-73E4-46C3-8BA6-F696183FD6F9}" srcOrd="0" destOrd="0" parTransId="{9A55890A-772A-45AC-A641-96EE395FD2F7}" sibTransId="{281F1F54-4300-4A1E-A05A-CB8546F7702C}"/>
    <dgm:cxn modelId="{12DC1D72-DDA7-4B90-B887-78A53146D3BC}" type="presOf" srcId="{FBE5C98F-744E-47BF-AD28-918C92B3C129}" destId="{2CD9A58B-5918-447A-8C0C-F846A3A6D106}" srcOrd="0" destOrd="0" presId="urn:microsoft.com/office/officeart/2005/8/layout/hProcess7"/>
    <dgm:cxn modelId="{98B07B5E-0040-4344-B730-03534533DFF3}" type="presOf" srcId="{12C2209E-018C-4F03-89B6-BA59473D630F}" destId="{4F035E9B-DB8B-4FEE-821D-40A424963E7C}" srcOrd="0" destOrd="0" presId="urn:microsoft.com/office/officeart/2005/8/layout/hProcess7"/>
    <dgm:cxn modelId="{2253ABAD-E775-4F3F-BD69-93ED3123E8F0}" type="presOf" srcId="{AA4B7244-73E4-46C3-8BA6-F696183FD6F9}" destId="{B21F7B20-ED1E-45E9-A311-E56CBA6BD97D}" srcOrd="0" destOrd="0" presId="urn:microsoft.com/office/officeart/2005/8/layout/hProcess7"/>
    <dgm:cxn modelId="{9AC9E4FA-7DBC-44D4-833F-35B5A53E4FD2}" type="presParOf" srcId="{5C20938A-9786-4D58-AD68-83AAC10DFE10}" destId="{72599744-29C5-42EF-B4CB-A737709A6714}" srcOrd="0" destOrd="0" presId="urn:microsoft.com/office/officeart/2005/8/layout/hProcess7"/>
    <dgm:cxn modelId="{F7F19DD8-3633-4FBD-9EE7-C42D9413BCCB}" type="presParOf" srcId="{72599744-29C5-42EF-B4CB-A737709A6714}" destId="{5667F37B-62C7-47E5-AD54-DDFB2EF9527D}" srcOrd="0" destOrd="0" presId="urn:microsoft.com/office/officeart/2005/8/layout/hProcess7"/>
    <dgm:cxn modelId="{886A0B22-3F4C-4A2D-8EC5-7D6F461D1ACF}" type="presParOf" srcId="{72599744-29C5-42EF-B4CB-A737709A6714}" destId="{FC52934F-CEC9-4F73-B22F-41B3E88BB559}" srcOrd="1" destOrd="0" presId="urn:microsoft.com/office/officeart/2005/8/layout/hProcess7"/>
    <dgm:cxn modelId="{C4586B45-723A-4908-8114-456C3B47956F}" type="presParOf" srcId="{72599744-29C5-42EF-B4CB-A737709A6714}" destId="{4F035E9B-DB8B-4FEE-821D-40A424963E7C}" srcOrd="2" destOrd="0" presId="urn:microsoft.com/office/officeart/2005/8/layout/hProcess7"/>
    <dgm:cxn modelId="{FFCFFD7D-D006-4496-A5D8-8D3B663E8DC8}" type="presParOf" srcId="{5C20938A-9786-4D58-AD68-83AAC10DFE10}" destId="{C4C249C6-610F-41F0-988E-7554CB62F407}" srcOrd="1" destOrd="0" presId="urn:microsoft.com/office/officeart/2005/8/layout/hProcess7"/>
    <dgm:cxn modelId="{17B50E07-692C-4BFE-AEB4-3158BEDD689C}" type="presParOf" srcId="{5C20938A-9786-4D58-AD68-83AAC10DFE10}" destId="{3A9CD292-2FD3-4D5A-B515-07249F3ACB4E}" srcOrd="2" destOrd="0" presId="urn:microsoft.com/office/officeart/2005/8/layout/hProcess7"/>
    <dgm:cxn modelId="{C07F547B-4D5D-41BE-BE91-B955E2B1941A}" type="presParOf" srcId="{3A9CD292-2FD3-4D5A-B515-07249F3ACB4E}" destId="{D58393CD-BCBC-4F62-941D-9B4B53AAC6D9}" srcOrd="0" destOrd="0" presId="urn:microsoft.com/office/officeart/2005/8/layout/hProcess7"/>
    <dgm:cxn modelId="{904B71C4-B99C-42B5-BB4D-A0DBCA68FFC3}" type="presParOf" srcId="{3A9CD292-2FD3-4D5A-B515-07249F3ACB4E}" destId="{F748BCAC-3860-4CA3-9317-96A0A76C8FB0}" srcOrd="1" destOrd="0" presId="urn:microsoft.com/office/officeart/2005/8/layout/hProcess7"/>
    <dgm:cxn modelId="{F4F65014-1B13-4A7C-B813-12BE8570F46D}" type="presParOf" srcId="{3A9CD292-2FD3-4D5A-B515-07249F3ACB4E}" destId="{13C2188D-22F7-42A3-A7D6-7A8FB6D050B9}" srcOrd="2" destOrd="0" presId="urn:microsoft.com/office/officeart/2005/8/layout/hProcess7"/>
    <dgm:cxn modelId="{18CBA6D0-4E26-489D-8E49-4973877B3AF4}" type="presParOf" srcId="{5C20938A-9786-4D58-AD68-83AAC10DFE10}" destId="{5A3E17A2-8310-4BDC-9633-F6209E19702A}" srcOrd="3" destOrd="0" presId="urn:microsoft.com/office/officeart/2005/8/layout/hProcess7"/>
    <dgm:cxn modelId="{2D45F102-A4C0-460F-B037-563EDBDE9FCA}" type="presParOf" srcId="{5C20938A-9786-4D58-AD68-83AAC10DFE10}" destId="{E65B713E-C2CB-4F62-AF51-B2CD86CC8FFB}" srcOrd="4" destOrd="0" presId="urn:microsoft.com/office/officeart/2005/8/layout/hProcess7"/>
    <dgm:cxn modelId="{EA492EAF-9545-4337-9A60-DB1DDB631224}" type="presParOf" srcId="{E65B713E-C2CB-4F62-AF51-B2CD86CC8FFB}" destId="{B5F97C95-7FD3-40AE-8DC6-8341557B4133}" srcOrd="0" destOrd="0" presId="urn:microsoft.com/office/officeart/2005/8/layout/hProcess7"/>
    <dgm:cxn modelId="{A9836B85-8BCE-4FB6-9D4C-ED98ACCFFB08}" type="presParOf" srcId="{E65B713E-C2CB-4F62-AF51-B2CD86CC8FFB}" destId="{7DCF1381-6747-4C19-9F1F-1817BCBD7011}" srcOrd="1" destOrd="0" presId="urn:microsoft.com/office/officeart/2005/8/layout/hProcess7"/>
    <dgm:cxn modelId="{1F1448EB-333D-4464-9677-FF749235EF96}" type="presParOf" srcId="{E65B713E-C2CB-4F62-AF51-B2CD86CC8FFB}" destId="{B21F7B20-ED1E-45E9-A311-E56CBA6BD97D}" srcOrd="2" destOrd="0" presId="urn:microsoft.com/office/officeart/2005/8/layout/hProcess7"/>
    <dgm:cxn modelId="{7E51EB45-13D3-4D79-9E23-18CB3A46F454}" type="presParOf" srcId="{5C20938A-9786-4D58-AD68-83AAC10DFE10}" destId="{7ABC0578-5812-4224-BFB2-13A42046D9D2}" srcOrd="5" destOrd="0" presId="urn:microsoft.com/office/officeart/2005/8/layout/hProcess7"/>
    <dgm:cxn modelId="{429639D6-567A-47C9-AFB5-B929E3588B70}" type="presParOf" srcId="{5C20938A-9786-4D58-AD68-83AAC10DFE10}" destId="{719E99BB-5FE1-4D4E-89D5-ED72D52861F4}" srcOrd="6" destOrd="0" presId="urn:microsoft.com/office/officeart/2005/8/layout/hProcess7"/>
    <dgm:cxn modelId="{4703CDA5-4166-46D9-96B3-7A5B3BCDDD2C}" type="presParOf" srcId="{719E99BB-5FE1-4D4E-89D5-ED72D52861F4}" destId="{2AC558D6-E1F8-4FB1-BC24-28A1D4801F55}" srcOrd="0" destOrd="0" presId="urn:microsoft.com/office/officeart/2005/8/layout/hProcess7"/>
    <dgm:cxn modelId="{22BFA63E-EF78-4A56-854D-B18F6694D11E}" type="presParOf" srcId="{719E99BB-5FE1-4D4E-89D5-ED72D52861F4}" destId="{597B9A32-6E88-4128-9AAA-D26625C2FA7A}" srcOrd="1" destOrd="0" presId="urn:microsoft.com/office/officeart/2005/8/layout/hProcess7"/>
    <dgm:cxn modelId="{F28FEC04-4388-45FA-A1A2-E5ECA5F6A41A}" type="presParOf" srcId="{719E99BB-5FE1-4D4E-89D5-ED72D52861F4}" destId="{D132F628-D48D-49FD-9B53-F02C4F66E1C7}" srcOrd="2" destOrd="0" presId="urn:microsoft.com/office/officeart/2005/8/layout/hProcess7"/>
    <dgm:cxn modelId="{35D9C280-0E18-4644-8D7B-D19AD7B5A9E8}" type="presParOf" srcId="{5C20938A-9786-4D58-AD68-83AAC10DFE10}" destId="{512C80AF-F945-419D-8BE3-528E5C37127B}" srcOrd="7" destOrd="0" presId="urn:microsoft.com/office/officeart/2005/8/layout/hProcess7"/>
    <dgm:cxn modelId="{911E3419-779F-4DC4-9780-18D53AB7DFB6}" type="presParOf" srcId="{5C20938A-9786-4D58-AD68-83AAC10DFE10}" destId="{480C0946-1255-4BD8-9239-6CBF4C14EA6B}" srcOrd="8" destOrd="0" presId="urn:microsoft.com/office/officeart/2005/8/layout/hProcess7"/>
    <dgm:cxn modelId="{4897CC0A-D03A-485B-A7A6-46EA52D15806}" type="presParOf" srcId="{480C0946-1255-4BD8-9239-6CBF4C14EA6B}" destId="{C02805B2-BAC9-4D6E-982A-4EC23AB5570A}" srcOrd="0" destOrd="0" presId="urn:microsoft.com/office/officeart/2005/8/layout/hProcess7"/>
    <dgm:cxn modelId="{F52A25DD-0515-413B-85D4-49A33FEBB2AA}" type="presParOf" srcId="{480C0946-1255-4BD8-9239-6CBF4C14EA6B}" destId="{1A6B1271-2112-4184-A97C-C7B8A9AEAC62}" srcOrd="1" destOrd="0" presId="urn:microsoft.com/office/officeart/2005/8/layout/hProcess7"/>
    <dgm:cxn modelId="{B468C92B-7787-4182-B779-DD04378A1425}" type="presParOf" srcId="{480C0946-1255-4BD8-9239-6CBF4C14EA6B}" destId="{BB157318-DAAA-449F-A5BC-B5326CBB40CF}" srcOrd="2" destOrd="0" presId="urn:microsoft.com/office/officeart/2005/8/layout/hProcess7"/>
    <dgm:cxn modelId="{4CFF941A-1EB5-4227-A422-0EFF08EFA381}" type="presParOf" srcId="{5C20938A-9786-4D58-AD68-83AAC10DFE10}" destId="{E85E1770-EF27-4A7C-A6A5-EADBE5C1099D}" srcOrd="9" destOrd="0" presId="urn:microsoft.com/office/officeart/2005/8/layout/hProcess7"/>
    <dgm:cxn modelId="{34D536F3-49D6-4B50-B3A3-90F3892DA97C}" type="presParOf" srcId="{5C20938A-9786-4D58-AD68-83AAC10DFE10}" destId="{2B2E07DC-AAEC-4BE7-B056-5723DCDE5A07}" srcOrd="10" destOrd="0" presId="urn:microsoft.com/office/officeart/2005/8/layout/hProcess7"/>
    <dgm:cxn modelId="{82BF2BBE-253F-4583-93AC-4D0A52D13002}" type="presParOf" srcId="{2B2E07DC-AAEC-4BE7-B056-5723DCDE5A07}" destId="{44E9FD2C-F023-46EC-A434-1D9559363EFD}" srcOrd="0" destOrd="0" presId="urn:microsoft.com/office/officeart/2005/8/layout/hProcess7"/>
    <dgm:cxn modelId="{18A9450A-1E2E-4C32-9135-DB495C5633A6}" type="presParOf" srcId="{2B2E07DC-AAEC-4BE7-B056-5723DCDE5A07}" destId="{197F880F-508F-4FAC-8331-B2E286719D40}" srcOrd="1" destOrd="0" presId="urn:microsoft.com/office/officeart/2005/8/layout/hProcess7"/>
    <dgm:cxn modelId="{881FFAE4-76CB-4F96-A996-159E60E8C6B9}" type="presParOf" srcId="{2B2E07DC-AAEC-4BE7-B056-5723DCDE5A07}" destId="{492FBCBD-C1F7-4677-8E6B-71B384654809}" srcOrd="2" destOrd="0" presId="urn:microsoft.com/office/officeart/2005/8/layout/hProcess7"/>
    <dgm:cxn modelId="{058E39C4-5FAB-4591-BBE6-6DE17AF7468B}" type="presParOf" srcId="{5C20938A-9786-4D58-AD68-83AAC10DFE10}" destId="{F22A2643-B11D-4433-AB49-466A5A653D13}" srcOrd="11" destOrd="0" presId="urn:microsoft.com/office/officeart/2005/8/layout/hProcess7"/>
    <dgm:cxn modelId="{71F9C829-5EFC-4504-A8A5-062992F7B729}" type="presParOf" srcId="{5C20938A-9786-4D58-AD68-83AAC10DFE10}" destId="{502E4AFE-D244-4C27-87E3-3465AB991178}" srcOrd="12" destOrd="0" presId="urn:microsoft.com/office/officeart/2005/8/layout/hProcess7"/>
    <dgm:cxn modelId="{8E0D6D17-B52C-4CEE-949B-4BD929FB1BC2}" type="presParOf" srcId="{502E4AFE-D244-4C27-87E3-3465AB991178}" destId="{2CD9A58B-5918-447A-8C0C-F846A3A6D106}" srcOrd="0" destOrd="0" presId="urn:microsoft.com/office/officeart/2005/8/layout/hProcess7"/>
    <dgm:cxn modelId="{348E0671-FC49-4D10-9A02-D5C52BD8847E}" type="presParOf" srcId="{502E4AFE-D244-4C27-87E3-3465AB991178}" destId="{17FF28B5-AD39-4C5F-8298-ABDDB47D3603}" srcOrd="1" destOrd="0" presId="urn:microsoft.com/office/officeart/2005/8/layout/hProcess7"/>
    <dgm:cxn modelId="{A5D42320-55CC-46EA-8570-2C5788F04F08}" type="presParOf" srcId="{502E4AFE-D244-4C27-87E3-3465AB991178}" destId="{8E2C9DFB-6705-4BF6-9DE2-ACEABD9FC105}" srcOrd="2" destOrd="0" presId="urn:microsoft.com/office/officeart/2005/8/layout/hProcess7"/>
    <dgm:cxn modelId="{648C0E2C-E3F8-4692-A291-F250663739C6}" type="presParOf" srcId="{5C20938A-9786-4D58-AD68-83AAC10DFE10}" destId="{5B6A44C2-D544-4FA0-815B-BD70A3753418}" srcOrd="13" destOrd="0" presId="urn:microsoft.com/office/officeart/2005/8/layout/hProcess7"/>
    <dgm:cxn modelId="{2FC361C8-9011-49C3-8649-E957FB849D02}" type="presParOf" srcId="{5C20938A-9786-4D58-AD68-83AAC10DFE10}" destId="{A285E7AD-9EAE-4188-907B-9A27DF014D2B}" srcOrd="14" destOrd="0" presId="urn:microsoft.com/office/officeart/2005/8/layout/hProcess7"/>
    <dgm:cxn modelId="{39EE2BC6-7CE6-4E29-8F77-BC66A970D464}" type="presParOf" srcId="{A285E7AD-9EAE-4188-907B-9A27DF014D2B}" destId="{21F4FBB2-CF30-422B-BA8C-4923357B32E5}" srcOrd="0" destOrd="0" presId="urn:microsoft.com/office/officeart/2005/8/layout/hProcess7"/>
    <dgm:cxn modelId="{2C163B10-5292-4286-9112-EF517D7E9DCA}" type="presParOf" srcId="{A285E7AD-9EAE-4188-907B-9A27DF014D2B}" destId="{6C3F696E-5415-4134-8EB8-A526D0158228}" srcOrd="1" destOrd="0" presId="urn:microsoft.com/office/officeart/2005/8/layout/hProcess7"/>
    <dgm:cxn modelId="{F35BC839-2281-4A39-8076-D5F6B2AAD2D2}" type="presParOf" srcId="{A285E7AD-9EAE-4188-907B-9A27DF014D2B}" destId="{F68920FB-456D-496B-8234-DCD8527261DC}" srcOrd="2" destOrd="0" presId="urn:microsoft.com/office/officeart/2005/8/layout/hProcess7"/>
    <dgm:cxn modelId="{878CA889-08E6-448E-872C-D84D962B2F78}" type="presParOf" srcId="{5C20938A-9786-4D58-AD68-83AAC10DFE10}" destId="{78C16E59-3C6E-4989-A98B-2E9BC55BE264}" srcOrd="15" destOrd="0" presId="urn:microsoft.com/office/officeart/2005/8/layout/hProcess7"/>
    <dgm:cxn modelId="{EBB8B68E-024D-4967-B02A-701BA9C96CA8}" type="presParOf" srcId="{5C20938A-9786-4D58-AD68-83AAC10DFE10}" destId="{6F7DCA05-E630-44FB-B0AE-BE532C417486}" srcOrd="16" destOrd="0" presId="urn:microsoft.com/office/officeart/2005/8/layout/hProcess7"/>
    <dgm:cxn modelId="{CE579E3E-87E2-45C4-ACEA-D9E2C54AF770}" type="presParOf" srcId="{6F7DCA05-E630-44FB-B0AE-BE532C417486}" destId="{71E63C99-BB34-49AA-A2A0-E799000C64B3}" srcOrd="0" destOrd="0" presId="urn:microsoft.com/office/officeart/2005/8/layout/hProcess7"/>
    <dgm:cxn modelId="{A81BCA48-3FDD-4877-BBAC-0EA8EC22BCDC}" type="presParOf" srcId="{6F7DCA05-E630-44FB-B0AE-BE532C417486}" destId="{4DC27F66-BA2A-4014-BFA6-2E4430FB4D8D}" srcOrd="1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23664FA3-5A1F-49CB-831F-DAAE8D8BDE6E}">
      <dgm:prSet phldrT="[Text]"/>
      <dgm:spPr/>
      <dgm:t>
        <a:bodyPr/>
        <a:lstStyle/>
        <a:p>
          <a:r>
            <a:rPr lang="en-US" dirty="0"/>
            <a:t>Chronic Lowering of Groundwater Levels</a:t>
          </a:r>
        </a:p>
      </dgm:t>
    </dgm:pt>
    <dgm:pt modelId="{14EE14F8-4CCB-499E-A448-1C9D1BCE470B}" type="parTrans" cxnId="{92563FB9-59BA-4B25-A69E-2E61F4A640C6}">
      <dgm:prSet/>
      <dgm:spPr/>
      <dgm:t>
        <a:bodyPr/>
        <a:lstStyle/>
        <a:p>
          <a:endParaRPr lang="en-US"/>
        </a:p>
      </dgm:t>
    </dgm:pt>
    <dgm:pt modelId="{E82FC6ED-0277-4E5B-8825-38A506B6594F}" type="sibTrans" cxnId="{92563FB9-59BA-4B25-A69E-2E61F4A640C6}">
      <dgm:prSet/>
      <dgm:spPr/>
      <dgm:t>
        <a:bodyPr/>
        <a:lstStyle/>
        <a:p>
          <a:endParaRPr lang="en-US"/>
        </a:p>
      </dgm:t>
    </dgm:pt>
    <dgm:pt modelId="{3F1341EA-31B8-47CA-97A4-074DDCCD5F27}">
      <dgm:prSet phldrT="[Text]"/>
      <dgm:spPr/>
      <dgm:t>
        <a:bodyPr/>
        <a:lstStyle/>
        <a:p>
          <a:r>
            <a:rPr lang="en-US" dirty="0"/>
            <a:t>Reduction in Groundwater Storage</a:t>
          </a:r>
        </a:p>
      </dgm:t>
    </dgm:pt>
    <dgm:pt modelId="{0329C473-5E4B-4EE4-B564-EF2F5DD405CA}" type="parTrans" cxnId="{263352A1-94EB-4298-BA28-0E207370177A}">
      <dgm:prSet/>
      <dgm:spPr/>
      <dgm:t>
        <a:bodyPr/>
        <a:lstStyle/>
        <a:p>
          <a:endParaRPr lang="en-US"/>
        </a:p>
      </dgm:t>
    </dgm:pt>
    <dgm:pt modelId="{E48D2915-4933-4F2E-8FD6-82F55A5B9D6B}" type="sibTrans" cxnId="{263352A1-94EB-4298-BA28-0E207370177A}">
      <dgm:prSet/>
      <dgm:spPr/>
      <dgm:t>
        <a:bodyPr/>
        <a:lstStyle/>
        <a:p>
          <a:endParaRPr lang="en-US"/>
        </a:p>
      </dgm:t>
    </dgm:pt>
    <dgm:pt modelId="{FFF01091-B3CE-4080-B5FE-938BC9874D86}">
      <dgm:prSet phldrT="[Text]"/>
      <dgm:spPr/>
      <dgm:t>
        <a:bodyPr/>
        <a:lstStyle/>
        <a:p>
          <a:r>
            <a:rPr lang="en-US" dirty="0"/>
            <a:t>Seawater Intrusion</a:t>
          </a:r>
        </a:p>
      </dgm:t>
    </dgm:pt>
    <dgm:pt modelId="{FB1BECD8-3773-49F0-9869-C6B478986F73}" type="parTrans" cxnId="{E66B38A6-5462-4003-A343-45570F1A1AE1}">
      <dgm:prSet/>
      <dgm:spPr/>
      <dgm:t>
        <a:bodyPr/>
        <a:lstStyle/>
        <a:p>
          <a:endParaRPr lang="en-US"/>
        </a:p>
      </dgm:t>
    </dgm:pt>
    <dgm:pt modelId="{DF03E777-2103-4EE1-AFDA-6549338494A4}" type="sibTrans" cxnId="{E66B38A6-5462-4003-A343-45570F1A1AE1}">
      <dgm:prSet/>
      <dgm:spPr/>
      <dgm:t>
        <a:bodyPr/>
        <a:lstStyle/>
        <a:p>
          <a:endParaRPr lang="en-US"/>
        </a:p>
      </dgm:t>
    </dgm:pt>
    <dgm:pt modelId="{8FC41D65-ED2C-41B8-A3E8-7B6137C93140}">
      <dgm:prSet phldrT="[Text]"/>
      <dgm:spPr/>
      <dgm:t>
        <a:bodyPr/>
        <a:lstStyle/>
        <a:p>
          <a:r>
            <a:rPr lang="en-US" dirty="0"/>
            <a:t>Degraded Water Quality</a:t>
          </a:r>
        </a:p>
      </dgm:t>
    </dgm:pt>
    <dgm:pt modelId="{8611AA9E-405D-4DDF-A11F-ED9AA7F14364}" type="parTrans" cxnId="{C3A0C925-32D5-4BBB-BB90-7382159E2808}">
      <dgm:prSet/>
      <dgm:spPr/>
      <dgm:t>
        <a:bodyPr/>
        <a:lstStyle/>
        <a:p>
          <a:endParaRPr lang="en-US"/>
        </a:p>
      </dgm:t>
    </dgm:pt>
    <dgm:pt modelId="{1D320ECB-4395-4D64-AFD2-3BD1097726BE}" type="sibTrans" cxnId="{C3A0C925-32D5-4BBB-BB90-7382159E2808}">
      <dgm:prSet/>
      <dgm:spPr/>
      <dgm:t>
        <a:bodyPr/>
        <a:lstStyle/>
        <a:p>
          <a:endParaRPr lang="en-US"/>
        </a:p>
      </dgm:t>
    </dgm:pt>
    <dgm:pt modelId="{B79A666C-8272-4E6D-901C-DAAC4497B1EB}">
      <dgm:prSet phldrT="[Text]"/>
      <dgm:spPr/>
      <dgm:t>
        <a:bodyPr/>
        <a:lstStyle/>
        <a:p>
          <a:r>
            <a:rPr lang="en-US" dirty="0"/>
            <a:t>Land Subsidence </a:t>
          </a:r>
        </a:p>
      </dgm:t>
    </dgm:pt>
    <dgm:pt modelId="{2C467248-0B8B-406D-94E8-4D76786B1B52}" type="parTrans" cxnId="{8C983EDD-9E89-4010-8A7C-A83BCC67C3C7}">
      <dgm:prSet/>
      <dgm:spPr/>
      <dgm:t>
        <a:bodyPr/>
        <a:lstStyle/>
        <a:p>
          <a:endParaRPr lang="en-US"/>
        </a:p>
      </dgm:t>
    </dgm:pt>
    <dgm:pt modelId="{0D71659D-44B2-4378-807E-2357B40CA951}" type="sibTrans" cxnId="{8C983EDD-9E89-4010-8A7C-A83BCC67C3C7}">
      <dgm:prSet/>
      <dgm:spPr/>
      <dgm:t>
        <a:bodyPr/>
        <a:lstStyle/>
        <a:p>
          <a:endParaRPr lang="en-US"/>
        </a:p>
      </dgm:t>
    </dgm:pt>
    <dgm:pt modelId="{17A92C9B-D457-4D37-95EE-4D68204D8151}">
      <dgm:prSet phldrT="[Text]" custT="1"/>
      <dgm:spPr/>
      <dgm:t>
        <a:bodyPr/>
        <a:lstStyle/>
        <a:p>
          <a:r>
            <a:rPr lang="en-US" sz="1800" dirty="0"/>
            <a:t>Depletion of Interconnected Surface Water </a:t>
          </a:r>
        </a:p>
      </dgm:t>
    </dgm:pt>
    <dgm:pt modelId="{B940FA45-61FD-4385-9541-BA721FF0DE8C}" type="parTrans" cxnId="{7EBA2E7E-4614-492C-9135-80D6A77AC0EB}">
      <dgm:prSet/>
      <dgm:spPr/>
      <dgm:t>
        <a:bodyPr/>
        <a:lstStyle/>
        <a:p>
          <a:endParaRPr lang="en-US"/>
        </a:p>
      </dgm:t>
    </dgm:pt>
    <dgm:pt modelId="{8A6A3173-2185-40AC-8D6F-5D40798DCEB7}" type="sibTrans" cxnId="{7EBA2E7E-4614-492C-9135-80D6A77AC0EB}">
      <dgm:prSet/>
      <dgm:spPr/>
      <dgm:t>
        <a:bodyPr/>
        <a:lstStyle/>
        <a:p>
          <a:endParaRPr lang="en-US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E7D0AAF2-B3B7-43F0-BA82-A9CFE2BCD15C}" type="pres">
      <dgm:prSet presAssocID="{23664FA3-5A1F-49CB-831F-DAAE8D8BDE6E}" presName="composite" presStyleCnt="0"/>
      <dgm:spPr/>
    </dgm:pt>
    <dgm:pt modelId="{8733CAF3-B8BF-49C8-BDEC-9E47CFFEA399}" type="pres">
      <dgm:prSet presAssocID="{23664FA3-5A1F-49CB-831F-DAAE8D8BDE6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E428F7-9203-47F9-9691-76758562A4C2}" type="pres">
      <dgm:prSet presAssocID="{23664FA3-5A1F-49CB-831F-DAAE8D8BDE6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8B742-1941-4902-8A23-4387194C3092}" type="pres">
      <dgm:prSet presAssocID="{E82FC6ED-0277-4E5B-8825-38A506B6594F}" presName="spacing" presStyleCnt="0"/>
      <dgm:spPr/>
    </dgm:pt>
    <dgm:pt modelId="{097F68EF-EED0-45DC-999D-1DAFE55D466B}" type="pres">
      <dgm:prSet presAssocID="{3F1341EA-31B8-47CA-97A4-074DDCCD5F27}" presName="composite" presStyleCnt="0"/>
      <dgm:spPr/>
    </dgm:pt>
    <dgm:pt modelId="{F472C08A-B396-4308-98B4-8F74648409A3}" type="pres">
      <dgm:prSet presAssocID="{3F1341EA-31B8-47CA-97A4-074DDCCD5F2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BBE0A-E4A0-4418-8B46-9338CA2B878E}" type="pres">
      <dgm:prSet presAssocID="{3F1341EA-31B8-47CA-97A4-074DDCCD5F2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85E1D-8FF1-459D-9CAA-E761BC5A6D96}" type="pres">
      <dgm:prSet presAssocID="{E48D2915-4933-4F2E-8FD6-82F55A5B9D6B}" presName="spacing" presStyleCnt="0"/>
      <dgm:spPr/>
    </dgm:pt>
    <dgm:pt modelId="{BEDCE150-E14A-4091-902C-7372DE3E2140}" type="pres">
      <dgm:prSet presAssocID="{FFF01091-B3CE-4080-B5FE-938BC9874D86}" presName="composite" presStyleCnt="0"/>
      <dgm:spPr/>
    </dgm:pt>
    <dgm:pt modelId="{5C459588-A3EC-4D00-8331-EC40EC2F920B}" type="pres">
      <dgm:prSet presAssocID="{FFF01091-B3CE-4080-B5FE-938BC9874D8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F9EB181-46C3-4D03-8BED-706CA86E0A0E}" type="pres">
      <dgm:prSet presAssocID="{FFF01091-B3CE-4080-B5FE-938BC9874D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AF3F-7F15-4786-BF6B-82B436768405}" type="pres">
      <dgm:prSet presAssocID="{DF03E777-2103-4EE1-AFDA-6549338494A4}" presName="spacing" presStyleCnt="0"/>
      <dgm:spPr/>
    </dgm:pt>
    <dgm:pt modelId="{25C20BA5-6D2C-4F7E-BE62-EF11D45F454C}" type="pres">
      <dgm:prSet presAssocID="{8FC41D65-ED2C-41B8-A3E8-7B6137C93140}" presName="composite" presStyleCnt="0"/>
      <dgm:spPr/>
    </dgm:pt>
    <dgm:pt modelId="{62FAABDD-EDE9-425F-8CDF-E75563E831B8}" type="pres">
      <dgm:prSet presAssocID="{8FC41D65-ED2C-41B8-A3E8-7B6137C93140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D7545B5-A454-43D6-AECC-AA7B0D1A7DD5}" type="pres">
      <dgm:prSet presAssocID="{8FC41D65-ED2C-41B8-A3E8-7B6137C9314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316AB-86FE-4F49-B3CA-2665388050E3}" type="pres">
      <dgm:prSet presAssocID="{1D320ECB-4395-4D64-AFD2-3BD1097726BE}" presName="spacing" presStyleCnt="0"/>
      <dgm:spPr/>
    </dgm:pt>
    <dgm:pt modelId="{F9F83BA1-A328-4882-AE4A-2F7A0293AD6B}" type="pres">
      <dgm:prSet presAssocID="{B79A666C-8272-4E6D-901C-DAAC4497B1EB}" presName="composite" presStyleCnt="0"/>
      <dgm:spPr/>
    </dgm:pt>
    <dgm:pt modelId="{8DC0B2E6-EF21-4761-AF83-A14912D341F8}" type="pres">
      <dgm:prSet presAssocID="{B79A666C-8272-4E6D-901C-DAAC4497B1EB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1CF8D27-BDCD-416D-B5B5-A6CF06664848}" type="pres">
      <dgm:prSet presAssocID="{B79A666C-8272-4E6D-901C-DAAC4497B1E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4D6F-3027-4FE7-9D7E-3B614D621D42}" type="pres">
      <dgm:prSet presAssocID="{0D71659D-44B2-4378-807E-2357B40CA951}" presName="spacing" presStyleCnt="0"/>
      <dgm:spPr/>
    </dgm:pt>
    <dgm:pt modelId="{F70F86AE-8094-451C-A25A-24B822C04D16}" type="pres">
      <dgm:prSet presAssocID="{17A92C9B-D457-4D37-95EE-4D68204D8151}" presName="composite" presStyleCnt="0"/>
      <dgm:spPr/>
    </dgm:pt>
    <dgm:pt modelId="{58A3B403-7CEF-4D41-9043-A6F8756706E5}" type="pres">
      <dgm:prSet presAssocID="{17A92C9B-D457-4D37-95EE-4D68204D8151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5DCB8B-CC9D-4FA1-AD57-21A518DD4C3A}" type="pres">
      <dgm:prSet presAssocID="{17A92C9B-D457-4D37-95EE-4D68204D815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0C925-32D5-4BBB-BB90-7382159E2808}" srcId="{F49A9DDC-73CC-4DD9-8F35-DAFB0D185346}" destId="{8FC41D65-ED2C-41B8-A3E8-7B6137C93140}" srcOrd="3" destOrd="0" parTransId="{8611AA9E-405D-4DDF-A11F-ED9AA7F14364}" sibTransId="{1D320ECB-4395-4D64-AFD2-3BD1097726BE}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92563FB9-59BA-4B25-A69E-2E61F4A640C6}" srcId="{F49A9DDC-73CC-4DD9-8F35-DAFB0D185346}" destId="{23664FA3-5A1F-49CB-831F-DAAE8D8BDE6E}" srcOrd="0" destOrd="0" parTransId="{14EE14F8-4CCB-499E-A448-1C9D1BCE470B}" sibTransId="{E82FC6ED-0277-4E5B-8825-38A506B6594F}"/>
    <dgm:cxn modelId="{BB965E6A-DDE4-46EE-BDE7-37E409A8492E}" type="presOf" srcId="{3F1341EA-31B8-47CA-97A4-074DDCCD5F27}" destId="{238BBE0A-E4A0-4418-8B46-9338CA2B878E}" srcOrd="0" destOrd="0" presId="urn:microsoft.com/office/officeart/2005/8/layout/vList3"/>
    <dgm:cxn modelId="{8C983EDD-9E89-4010-8A7C-A83BCC67C3C7}" srcId="{F49A9DDC-73CC-4DD9-8F35-DAFB0D185346}" destId="{B79A666C-8272-4E6D-901C-DAAC4497B1EB}" srcOrd="4" destOrd="0" parTransId="{2C467248-0B8B-406D-94E8-4D76786B1B52}" sibTransId="{0D71659D-44B2-4378-807E-2357B40CA951}"/>
    <dgm:cxn modelId="{EAF319EA-22D5-47BE-AD84-2E02F3D66DEE}" type="presOf" srcId="{8FC41D65-ED2C-41B8-A3E8-7B6137C93140}" destId="{9D7545B5-A454-43D6-AECC-AA7B0D1A7DD5}" srcOrd="0" destOrd="0" presId="urn:microsoft.com/office/officeart/2005/8/layout/vList3"/>
    <dgm:cxn modelId="{E66B38A6-5462-4003-A343-45570F1A1AE1}" srcId="{F49A9DDC-73CC-4DD9-8F35-DAFB0D185346}" destId="{FFF01091-B3CE-4080-B5FE-938BC9874D86}" srcOrd="2" destOrd="0" parTransId="{FB1BECD8-3773-49F0-9869-C6B478986F73}" sibTransId="{DF03E777-2103-4EE1-AFDA-6549338494A4}"/>
    <dgm:cxn modelId="{263352A1-94EB-4298-BA28-0E207370177A}" srcId="{F49A9DDC-73CC-4DD9-8F35-DAFB0D185346}" destId="{3F1341EA-31B8-47CA-97A4-074DDCCD5F27}" srcOrd="1" destOrd="0" parTransId="{0329C473-5E4B-4EE4-B564-EF2F5DD405CA}" sibTransId="{E48D2915-4933-4F2E-8FD6-82F55A5B9D6B}"/>
    <dgm:cxn modelId="{7EBA2E7E-4614-492C-9135-80D6A77AC0EB}" srcId="{F49A9DDC-73CC-4DD9-8F35-DAFB0D185346}" destId="{17A92C9B-D457-4D37-95EE-4D68204D8151}" srcOrd="5" destOrd="0" parTransId="{B940FA45-61FD-4385-9541-BA721FF0DE8C}" sibTransId="{8A6A3173-2185-40AC-8D6F-5D40798DCEB7}"/>
    <dgm:cxn modelId="{32FB15CA-DA9C-40AB-95E5-096D6F400F01}" type="presOf" srcId="{B79A666C-8272-4E6D-901C-DAAC4497B1EB}" destId="{01CF8D27-BDCD-416D-B5B5-A6CF06664848}" srcOrd="0" destOrd="0" presId="urn:microsoft.com/office/officeart/2005/8/layout/vList3"/>
    <dgm:cxn modelId="{D18FE98B-83DC-4C0C-AD62-31EDD9C5679E}" type="presOf" srcId="{FFF01091-B3CE-4080-B5FE-938BC9874D86}" destId="{7F9EB181-46C3-4D03-8BED-706CA86E0A0E}" srcOrd="0" destOrd="0" presId="urn:microsoft.com/office/officeart/2005/8/layout/vList3"/>
    <dgm:cxn modelId="{79CA9E27-EEDB-44F5-A1C0-62641A0D36AB}" type="presOf" srcId="{17A92C9B-D457-4D37-95EE-4D68204D8151}" destId="{A15DCB8B-CC9D-4FA1-AD57-21A518DD4C3A}" srcOrd="0" destOrd="0" presId="urn:microsoft.com/office/officeart/2005/8/layout/vList3"/>
    <dgm:cxn modelId="{4130999D-E9E5-49CD-91C8-38A9191EAAF8}" type="presOf" srcId="{23664FA3-5A1F-49CB-831F-DAAE8D8BDE6E}" destId="{18E428F7-9203-47F9-9691-76758562A4C2}" srcOrd="0" destOrd="0" presId="urn:microsoft.com/office/officeart/2005/8/layout/vList3"/>
    <dgm:cxn modelId="{25C80C2E-1FFF-49F8-94DD-3ACC6F2145AC}" type="presParOf" srcId="{AF21BA5C-26CD-4492-B797-FB41BB6D6453}" destId="{E7D0AAF2-B3B7-43F0-BA82-A9CFE2BCD15C}" srcOrd="0" destOrd="0" presId="urn:microsoft.com/office/officeart/2005/8/layout/vList3"/>
    <dgm:cxn modelId="{F65EFFBF-52BA-4CCE-954A-68C5FBE41F12}" type="presParOf" srcId="{E7D0AAF2-B3B7-43F0-BA82-A9CFE2BCD15C}" destId="{8733CAF3-B8BF-49C8-BDEC-9E47CFFEA399}" srcOrd="0" destOrd="0" presId="urn:microsoft.com/office/officeart/2005/8/layout/vList3"/>
    <dgm:cxn modelId="{B64588F5-70A8-449B-913E-FD1CEA1CE568}" type="presParOf" srcId="{E7D0AAF2-B3B7-43F0-BA82-A9CFE2BCD15C}" destId="{18E428F7-9203-47F9-9691-76758562A4C2}" srcOrd="1" destOrd="0" presId="urn:microsoft.com/office/officeart/2005/8/layout/vList3"/>
    <dgm:cxn modelId="{A15A8988-F0AE-4BF0-9A51-D7C8FA5E44AB}" type="presParOf" srcId="{AF21BA5C-26CD-4492-B797-FB41BB6D6453}" destId="{A148B742-1941-4902-8A23-4387194C3092}" srcOrd="1" destOrd="0" presId="urn:microsoft.com/office/officeart/2005/8/layout/vList3"/>
    <dgm:cxn modelId="{DDC73D0D-ECAF-4594-87AC-1F008DA88634}" type="presParOf" srcId="{AF21BA5C-26CD-4492-B797-FB41BB6D6453}" destId="{097F68EF-EED0-45DC-999D-1DAFE55D466B}" srcOrd="2" destOrd="0" presId="urn:microsoft.com/office/officeart/2005/8/layout/vList3"/>
    <dgm:cxn modelId="{82DAC0F7-3DAC-493F-AC5D-6A48942DDD1C}" type="presParOf" srcId="{097F68EF-EED0-45DC-999D-1DAFE55D466B}" destId="{F472C08A-B396-4308-98B4-8F74648409A3}" srcOrd="0" destOrd="0" presId="urn:microsoft.com/office/officeart/2005/8/layout/vList3"/>
    <dgm:cxn modelId="{0F85196F-1A63-4FE9-8550-A4485B73E04E}" type="presParOf" srcId="{097F68EF-EED0-45DC-999D-1DAFE55D466B}" destId="{238BBE0A-E4A0-4418-8B46-9338CA2B878E}" srcOrd="1" destOrd="0" presId="urn:microsoft.com/office/officeart/2005/8/layout/vList3"/>
    <dgm:cxn modelId="{E938E574-209C-4972-82E7-8C532F33FEB2}" type="presParOf" srcId="{AF21BA5C-26CD-4492-B797-FB41BB6D6453}" destId="{74885E1D-8FF1-459D-9CAA-E761BC5A6D96}" srcOrd="3" destOrd="0" presId="urn:microsoft.com/office/officeart/2005/8/layout/vList3"/>
    <dgm:cxn modelId="{0E2508E2-E662-4160-A095-18D751DE2D3C}" type="presParOf" srcId="{AF21BA5C-26CD-4492-B797-FB41BB6D6453}" destId="{BEDCE150-E14A-4091-902C-7372DE3E2140}" srcOrd="4" destOrd="0" presId="urn:microsoft.com/office/officeart/2005/8/layout/vList3"/>
    <dgm:cxn modelId="{54D465C5-C7D6-4AF0-AC14-34C0A121DF41}" type="presParOf" srcId="{BEDCE150-E14A-4091-902C-7372DE3E2140}" destId="{5C459588-A3EC-4D00-8331-EC40EC2F920B}" srcOrd="0" destOrd="0" presId="urn:microsoft.com/office/officeart/2005/8/layout/vList3"/>
    <dgm:cxn modelId="{B99DB7BD-BE60-4BEA-A8F1-E738C3658D39}" type="presParOf" srcId="{BEDCE150-E14A-4091-902C-7372DE3E2140}" destId="{7F9EB181-46C3-4D03-8BED-706CA86E0A0E}" srcOrd="1" destOrd="0" presId="urn:microsoft.com/office/officeart/2005/8/layout/vList3"/>
    <dgm:cxn modelId="{E217F775-D9D5-4E4B-8058-52FC2A6EDB82}" type="presParOf" srcId="{AF21BA5C-26CD-4492-B797-FB41BB6D6453}" destId="{E76BAF3F-7F15-4786-BF6B-82B436768405}" srcOrd="5" destOrd="0" presId="urn:microsoft.com/office/officeart/2005/8/layout/vList3"/>
    <dgm:cxn modelId="{6283E781-0EC8-4285-B2CD-3EAF624F9052}" type="presParOf" srcId="{AF21BA5C-26CD-4492-B797-FB41BB6D6453}" destId="{25C20BA5-6D2C-4F7E-BE62-EF11D45F454C}" srcOrd="6" destOrd="0" presId="urn:microsoft.com/office/officeart/2005/8/layout/vList3"/>
    <dgm:cxn modelId="{E5752258-A7B4-488D-977D-775574B0BC25}" type="presParOf" srcId="{25C20BA5-6D2C-4F7E-BE62-EF11D45F454C}" destId="{62FAABDD-EDE9-425F-8CDF-E75563E831B8}" srcOrd="0" destOrd="0" presId="urn:microsoft.com/office/officeart/2005/8/layout/vList3"/>
    <dgm:cxn modelId="{402A93BD-00D0-4AC8-8153-99DF9288500B}" type="presParOf" srcId="{25C20BA5-6D2C-4F7E-BE62-EF11D45F454C}" destId="{9D7545B5-A454-43D6-AECC-AA7B0D1A7DD5}" srcOrd="1" destOrd="0" presId="urn:microsoft.com/office/officeart/2005/8/layout/vList3"/>
    <dgm:cxn modelId="{6668118D-8F1E-4627-9903-37B38FFF6051}" type="presParOf" srcId="{AF21BA5C-26CD-4492-B797-FB41BB6D6453}" destId="{EAA316AB-86FE-4F49-B3CA-2665388050E3}" srcOrd="7" destOrd="0" presId="urn:microsoft.com/office/officeart/2005/8/layout/vList3"/>
    <dgm:cxn modelId="{6432A311-E2FE-4747-B235-0A8E6A500049}" type="presParOf" srcId="{AF21BA5C-26CD-4492-B797-FB41BB6D6453}" destId="{F9F83BA1-A328-4882-AE4A-2F7A0293AD6B}" srcOrd="8" destOrd="0" presId="urn:microsoft.com/office/officeart/2005/8/layout/vList3"/>
    <dgm:cxn modelId="{5BF533A0-0DAD-4BD7-A72A-A137EF6A3BE3}" type="presParOf" srcId="{F9F83BA1-A328-4882-AE4A-2F7A0293AD6B}" destId="{8DC0B2E6-EF21-4761-AF83-A14912D341F8}" srcOrd="0" destOrd="0" presId="urn:microsoft.com/office/officeart/2005/8/layout/vList3"/>
    <dgm:cxn modelId="{873D99FC-CE3E-420B-9D59-200852C9FDF4}" type="presParOf" srcId="{F9F83BA1-A328-4882-AE4A-2F7A0293AD6B}" destId="{01CF8D27-BDCD-416D-B5B5-A6CF06664848}" srcOrd="1" destOrd="0" presId="urn:microsoft.com/office/officeart/2005/8/layout/vList3"/>
    <dgm:cxn modelId="{1A6964B6-09BC-41DB-9881-3FE117292E20}" type="presParOf" srcId="{AF21BA5C-26CD-4492-B797-FB41BB6D6453}" destId="{EA134D6F-3027-4FE7-9D7E-3B614D621D42}" srcOrd="9" destOrd="0" presId="urn:microsoft.com/office/officeart/2005/8/layout/vList3"/>
    <dgm:cxn modelId="{FDC01D01-3571-4A73-9FEC-4FBEFCD936DC}" type="presParOf" srcId="{AF21BA5C-26CD-4492-B797-FB41BB6D6453}" destId="{F70F86AE-8094-451C-A25A-24B822C04D16}" srcOrd="10" destOrd="0" presId="urn:microsoft.com/office/officeart/2005/8/layout/vList3"/>
    <dgm:cxn modelId="{FC271FC3-AA6C-4F67-9DDB-D7567FE69AFC}" type="presParOf" srcId="{F70F86AE-8094-451C-A25A-24B822C04D16}" destId="{58A3B403-7CEF-4D41-9043-A6F8756706E5}" srcOrd="0" destOrd="0" presId="urn:microsoft.com/office/officeart/2005/8/layout/vList3"/>
    <dgm:cxn modelId="{7C42DF3E-328A-4972-970F-824CFDF72B34}" type="presParOf" srcId="{F70F86AE-8094-451C-A25A-24B822C04D16}" destId="{A15DCB8B-CC9D-4FA1-AD57-21A518DD4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D2FEF-36D5-4997-8E97-A0DF988923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7D637149-655A-4146-80AB-4FFCCD040922}">
      <dgm:prSet phldrT="[Text]"/>
      <dgm:spPr/>
      <dgm:t>
        <a:bodyPr/>
        <a:lstStyle/>
        <a:p>
          <a:r>
            <a:rPr lang="en-US" dirty="0"/>
            <a:t>Document Potential Undesirable Effects for Each Sustainability Indicator</a:t>
          </a:r>
        </a:p>
      </dgm:t>
    </dgm:pt>
    <dgm:pt modelId="{CFE1D7D2-6714-4F9E-9D77-8AEA9FEB6205}" type="parTrans" cxnId="{948AFA28-7826-4FE6-9B5F-2D6C3A810FBF}">
      <dgm:prSet/>
      <dgm:spPr/>
      <dgm:t>
        <a:bodyPr/>
        <a:lstStyle/>
        <a:p>
          <a:endParaRPr lang="en-US"/>
        </a:p>
      </dgm:t>
    </dgm:pt>
    <dgm:pt modelId="{84A08A93-C9FB-4B63-A7B9-5A65DD683257}" type="sibTrans" cxnId="{948AFA28-7826-4FE6-9B5F-2D6C3A810FBF}">
      <dgm:prSet/>
      <dgm:spPr/>
      <dgm:t>
        <a:bodyPr/>
        <a:lstStyle/>
        <a:p>
          <a:endParaRPr lang="en-US"/>
        </a:p>
      </dgm:t>
    </dgm:pt>
    <dgm:pt modelId="{094287E6-24C9-432F-AA6A-2ED4FCAFF59C}">
      <dgm:prSet phldrT="[Text]"/>
      <dgm:spPr/>
      <dgm:t>
        <a:bodyPr/>
        <a:lstStyle/>
        <a:p>
          <a:r>
            <a:rPr lang="en-US" dirty="0"/>
            <a:t>Identify </a:t>
          </a:r>
          <a:r>
            <a:rPr lang="en-US" dirty="0">
              <a:solidFill>
                <a:schemeClr val="accent4"/>
              </a:solidFill>
            </a:rPr>
            <a:t>“Minimum Thresholds” </a:t>
          </a:r>
          <a:r>
            <a:rPr lang="en-US" dirty="0"/>
            <a:t>(Levels Where Undesirable Results Could Occur)</a:t>
          </a:r>
        </a:p>
      </dgm:t>
    </dgm:pt>
    <dgm:pt modelId="{35F7F9AE-7D51-4774-9D21-5A8D1893D923}" type="parTrans" cxnId="{F17DFE64-25EE-4227-8E45-4F480AAF45F7}">
      <dgm:prSet/>
      <dgm:spPr/>
      <dgm:t>
        <a:bodyPr/>
        <a:lstStyle/>
        <a:p>
          <a:endParaRPr lang="en-US"/>
        </a:p>
      </dgm:t>
    </dgm:pt>
    <dgm:pt modelId="{02C356B8-BADF-4924-BF49-0865D9837A70}" type="sibTrans" cxnId="{F17DFE64-25EE-4227-8E45-4F480AAF45F7}">
      <dgm:prSet/>
      <dgm:spPr/>
      <dgm:t>
        <a:bodyPr/>
        <a:lstStyle/>
        <a:p>
          <a:endParaRPr lang="en-US"/>
        </a:p>
      </dgm:t>
    </dgm:pt>
    <dgm:pt modelId="{72D32986-193D-46FB-9AEC-9C844BBC5510}">
      <dgm:prSet phldrT="[Text]"/>
      <dgm:spPr/>
      <dgm:t>
        <a:bodyPr/>
        <a:lstStyle/>
        <a:p>
          <a:r>
            <a:rPr lang="en-US" dirty="0"/>
            <a:t>Develop </a:t>
          </a:r>
          <a:r>
            <a:rPr lang="en-US" dirty="0">
              <a:solidFill>
                <a:schemeClr val="accent4"/>
              </a:solidFill>
            </a:rPr>
            <a:t>“Measurable Objectives” </a:t>
          </a:r>
          <a:r>
            <a:rPr lang="en-US" dirty="0">
              <a:solidFill>
                <a:schemeClr val="bg1"/>
              </a:solidFill>
            </a:rPr>
            <a:t>(Targets A</a:t>
          </a:r>
          <a:r>
            <a:rPr lang="en-US" dirty="0"/>
            <a:t>bove Each Minimum Threshold)</a:t>
          </a:r>
        </a:p>
      </dgm:t>
    </dgm:pt>
    <dgm:pt modelId="{5D3A135A-07BD-436F-8ACA-FEDF74B5A143}" type="parTrans" cxnId="{047C5060-2D7D-41F5-9EB4-971B08645347}">
      <dgm:prSet/>
      <dgm:spPr/>
      <dgm:t>
        <a:bodyPr/>
        <a:lstStyle/>
        <a:p>
          <a:endParaRPr lang="en-US"/>
        </a:p>
      </dgm:t>
    </dgm:pt>
    <dgm:pt modelId="{B788457B-985C-4390-95AF-CB220891C7D6}" type="sibTrans" cxnId="{047C5060-2D7D-41F5-9EB4-971B08645347}">
      <dgm:prSet/>
      <dgm:spPr/>
      <dgm:t>
        <a:bodyPr/>
        <a:lstStyle/>
        <a:p>
          <a:endParaRPr lang="en-US"/>
        </a:p>
      </dgm:t>
    </dgm:pt>
    <dgm:pt modelId="{82900B5A-A3FC-4B92-832C-FA7EAB3948A4}" type="pres">
      <dgm:prSet presAssocID="{739D2FEF-36D5-4997-8E97-A0DF988923AC}" presName="CompostProcess" presStyleCnt="0">
        <dgm:presLayoutVars>
          <dgm:dir/>
          <dgm:resizeHandles val="exact"/>
        </dgm:presLayoutVars>
      </dgm:prSet>
      <dgm:spPr/>
    </dgm:pt>
    <dgm:pt modelId="{315B2983-FF7D-4DCF-8FB5-D942757D99CD}" type="pres">
      <dgm:prSet presAssocID="{739D2FEF-36D5-4997-8E97-A0DF988923AC}" presName="arrow" presStyleLbl="bgShp" presStyleIdx="0" presStyleCnt="1"/>
      <dgm:spPr/>
    </dgm:pt>
    <dgm:pt modelId="{245CDAAE-3471-4040-AADF-C16D7B8EC12A}" type="pres">
      <dgm:prSet presAssocID="{739D2FEF-36D5-4997-8E97-A0DF988923AC}" presName="linearProcess" presStyleCnt="0"/>
      <dgm:spPr/>
    </dgm:pt>
    <dgm:pt modelId="{161E679C-FB67-4DA3-BBA6-0D644FAAE5DA}" type="pres">
      <dgm:prSet presAssocID="{7D637149-655A-4146-80AB-4FFCCD0409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08FB2-42B4-420E-A649-D96CB7110162}" type="pres">
      <dgm:prSet presAssocID="{84A08A93-C9FB-4B63-A7B9-5A65DD683257}" presName="sibTrans" presStyleCnt="0"/>
      <dgm:spPr/>
    </dgm:pt>
    <dgm:pt modelId="{786000F7-A6A5-47A4-A8D1-3DAD4F310381}" type="pres">
      <dgm:prSet presAssocID="{094287E6-24C9-432F-AA6A-2ED4FCAFF59C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F88DB-84E1-4703-B739-6C36A7AD7FCC}" type="pres">
      <dgm:prSet presAssocID="{02C356B8-BADF-4924-BF49-0865D9837A70}" presName="sibTrans" presStyleCnt="0"/>
      <dgm:spPr/>
    </dgm:pt>
    <dgm:pt modelId="{B4C44993-5ABA-4EC0-B54F-08309B32AB22}" type="pres">
      <dgm:prSet presAssocID="{72D32986-193D-46FB-9AEC-9C844BBC551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7C5060-2D7D-41F5-9EB4-971B08645347}" srcId="{739D2FEF-36D5-4997-8E97-A0DF988923AC}" destId="{72D32986-193D-46FB-9AEC-9C844BBC5510}" srcOrd="2" destOrd="0" parTransId="{5D3A135A-07BD-436F-8ACA-FEDF74B5A143}" sibTransId="{B788457B-985C-4390-95AF-CB220891C7D6}"/>
    <dgm:cxn modelId="{362D94C1-F36B-4773-935B-372F730CFD13}" type="presOf" srcId="{7D637149-655A-4146-80AB-4FFCCD040922}" destId="{161E679C-FB67-4DA3-BBA6-0D644FAAE5DA}" srcOrd="0" destOrd="0" presId="urn:microsoft.com/office/officeart/2005/8/layout/hProcess9"/>
    <dgm:cxn modelId="{3169E499-C0DD-4A76-A11B-63EECD17FB1C}" type="presOf" srcId="{739D2FEF-36D5-4997-8E97-A0DF988923AC}" destId="{82900B5A-A3FC-4B92-832C-FA7EAB3948A4}" srcOrd="0" destOrd="0" presId="urn:microsoft.com/office/officeart/2005/8/layout/hProcess9"/>
    <dgm:cxn modelId="{948AFA28-7826-4FE6-9B5F-2D6C3A810FBF}" srcId="{739D2FEF-36D5-4997-8E97-A0DF988923AC}" destId="{7D637149-655A-4146-80AB-4FFCCD040922}" srcOrd="0" destOrd="0" parTransId="{CFE1D7D2-6714-4F9E-9D77-8AEA9FEB6205}" sibTransId="{84A08A93-C9FB-4B63-A7B9-5A65DD683257}"/>
    <dgm:cxn modelId="{CDEE72FB-AFDC-4953-9713-DB1199CE122F}" type="presOf" srcId="{094287E6-24C9-432F-AA6A-2ED4FCAFF59C}" destId="{786000F7-A6A5-47A4-A8D1-3DAD4F310381}" srcOrd="0" destOrd="0" presId="urn:microsoft.com/office/officeart/2005/8/layout/hProcess9"/>
    <dgm:cxn modelId="{F17DFE64-25EE-4227-8E45-4F480AAF45F7}" srcId="{739D2FEF-36D5-4997-8E97-A0DF988923AC}" destId="{094287E6-24C9-432F-AA6A-2ED4FCAFF59C}" srcOrd="1" destOrd="0" parTransId="{35F7F9AE-7D51-4774-9D21-5A8D1893D923}" sibTransId="{02C356B8-BADF-4924-BF49-0865D9837A70}"/>
    <dgm:cxn modelId="{BC345707-67CB-48EB-B243-CC42C12A58B6}" type="presOf" srcId="{72D32986-193D-46FB-9AEC-9C844BBC5510}" destId="{B4C44993-5ABA-4EC0-B54F-08309B32AB22}" srcOrd="0" destOrd="0" presId="urn:microsoft.com/office/officeart/2005/8/layout/hProcess9"/>
    <dgm:cxn modelId="{7E47F8DD-6753-483A-B9E0-B50FB09310B0}" type="presParOf" srcId="{82900B5A-A3FC-4B92-832C-FA7EAB3948A4}" destId="{315B2983-FF7D-4DCF-8FB5-D942757D99CD}" srcOrd="0" destOrd="0" presId="urn:microsoft.com/office/officeart/2005/8/layout/hProcess9"/>
    <dgm:cxn modelId="{9BFB3A8C-D3DC-47E0-AB3C-369A85C3A5E7}" type="presParOf" srcId="{82900B5A-A3FC-4B92-832C-FA7EAB3948A4}" destId="{245CDAAE-3471-4040-AADF-C16D7B8EC12A}" srcOrd="1" destOrd="0" presId="urn:microsoft.com/office/officeart/2005/8/layout/hProcess9"/>
    <dgm:cxn modelId="{E72FDE6D-A171-4ABC-A5A7-37C4F566406F}" type="presParOf" srcId="{245CDAAE-3471-4040-AADF-C16D7B8EC12A}" destId="{161E679C-FB67-4DA3-BBA6-0D644FAAE5DA}" srcOrd="0" destOrd="0" presId="urn:microsoft.com/office/officeart/2005/8/layout/hProcess9"/>
    <dgm:cxn modelId="{49D6D469-27EE-44B0-BCCF-A4E9BD626FCE}" type="presParOf" srcId="{245CDAAE-3471-4040-AADF-C16D7B8EC12A}" destId="{D3F08FB2-42B4-420E-A649-D96CB7110162}" srcOrd="1" destOrd="0" presId="urn:microsoft.com/office/officeart/2005/8/layout/hProcess9"/>
    <dgm:cxn modelId="{88607DF6-F893-4565-A555-3986B07A5724}" type="presParOf" srcId="{245CDAAE-3471-4040-AADF-C16D7B8EC12A}" destId="{786000F7-A6A5-47A4-A8D1-3DAD4F310381}" srcOrd="2" destOrd="0" presId="urn:microsoft.com/office/officeart/2005/8/layout/hProcess9"/>
    <dgm:cxn modelId="{C9364FF9-4DC6-4DFD-A46E-656AE56F0FC6}" type="presParOf" srcId="{245CDAAE-3471-4040-AADF-C16D7B8EC12A}" destId="{53DF88DB-84E1-4703-B739-6C36A7AD7FCC}" srcOrd="3" destOrd="0" presId="urn:microsoft.com/office/officeart/2005/8/layout/hProcess9"/>
    <dgm:cxn modelId="{27F63E1B-A206-4F2F-9FCD-71423DE60FBC}" type="presParOf" srcId="{245CDAAE-3471-4040-AADF-C16D7B8EC12A}" destId="{B4C44993-5ABA-4EC0-B54F-08309B32AB2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23664FA3-5A1F-49CB-831F-DAAE8D8BDE6E}">
      <dgm:prSet phldrT="[Text]"/>
      <dgm:spPr/>
      <dgm:t>
        <a:bodyPr/>
        <a:lstStyle/>
        <a:p>
          <a:r>
            <a:rPr lang="en-US" dirty="0"/>
            <a:t>Chronic Lowering of Groundwater Levels</a:t>
          </a:r>
        </a:p>
      </dgm:t>
    </dgm:pt>
    <dgm:pt modelId="{14EE14F8-4CCB-499E-A448-1C9D1BCE470B}" type="parTrans" cxnId="{92563FB9-59BA-4B25-A69E-2E61F4A640C6}">
      <dgm:prSet/>
      <dgm:spPr/>
      <dgm:t>
        <a:bodyPr/>
        <a:lstStyle/>
        <a:p>
          <a:endParaRPr lang="en-US"/>
        </a:p>
      </dgm:t>
    </dgm:pt>
    <dgm:pt modelId="{E82FC6ED-0277-4E5B-8825-38A506B6594F}" type="sibTrans" cxnId="{92563FB9-59BA-4B25-A69E-2E61F4A640C6}">
      <dgm:prSet/>
      <dgm:spPr/>
      <dgm:t>
        <a:bodyPr/>
        <a:lstStyle/>
        <a:p>
          <a:endParaRPr lang="en-US"/>
        </a:p>
      </dgm:t>
    </dgm:pt>
    <dgm:pt modelId="{3F1341EA-31B8-47CA-97A4-074DDCCD5F27}">
      <dgm:prSet phldrT="[Text]"/>
      <dgm:spPr/>
      <dgm:t>
        <a:bodyPr/>
        <a:lstStyle/>
        <a:p>
          <a:r>
            <a:rPr lang="en-US" dirty="0"/>
            <a:t>Reduction in Groundwater Storage</a:t>
          </a:r>
        </a:p>
      </dgm:t>
    </dgm:pt>
    <dgm:pt modelId="{0329C473-5E4B-4EE4-B564-EF2F5DD405CA}" type="parTrans" cxnId="{263352A1-94EB-4298-BA28-0E207370177A}">
      <dgm:prSet/>
      <dgm:spPr/>
      <dgm:t>
        <a:bodyPr/>
        <a:lstStyle/>
        <a:p>
          <a:endParaRPr lang="en-US"/>
        </a:p>
      </dgm:t>
    </dgm:pt>
    <dgm:pt modelId="{E48D2915-4933-4F2E-8FD6-82F55A5B9D6B}" type="sibTrans" cxnId="{263352A1-94EB-4298-BA28-0E207370177A}">
      <dgm:prSet/>
      <dgm:spPr/>
      <dgm:t>
        <a:bodyPr/>
        <a:lstStyle/>
        <a:p>
          <a:endParaRPr lang="en-US"/>
        </a:p>
      </dgm:t>
    </dgm:pt>
    <dgm:pt modelId="{FFF01091-B3CE-4080-B5FE-938BC9874D86}">
      <dgm:prSet phldrT="[Text]"/>
      <dgm:spPr/>
      <dgm:t>
        <a:bodyPr/>
        <a:lstStyle/>
        <a:p>
          <a:r>
            <a:rPr lang="en-US" dirty="0"/>
            <a:t>Seawater Intrusion</a:t>
          </a:r>
        </a:p>
      </dgm:t>
    </dgm:pt>
    <dgm:pt modelId="{FB1BECD8-3773-49F0-9869-C6B478986F73}" type="parTrans" cxnId="{E66B38A6-5462-4003-A343-45570F1A1AE1}">
      <dgm:prSet/>
      <dgm:spPr/>
      <dgm:t>
        <a:bodyPr/>
        <a:lstStyle/>
        <a:p>
          <a:endParaRPr lang="en-US"/>
        </a:p>
      </dgm:t>
    </dgm:pt>
    <dgm:pt modelId="{DF03E777-2103-4EE1-AFDA-6549338494A4}" type="sibTrans" cxnId="{E66B38A6-5462-4003-A343-45570F1A1AE1}">
      <dgm:prSet/>
      <dgm:spPr/>
      <dgm:t>
        <a:bodyPr/>
        <a:lstStyle/>
        <a:p>
          <a:endParaRPr lang="en-US"/>
        </a:p>
      </dgm:t>
    </dgm:pt>
    <dgm:pt modelId="{8FC41D65-ED2C-41B8-A3E8-7B6137C93140}">
      <dgm:prSet phldrT="[Text]"/>
      <dgm:spPr/>
      <dgm:t>
        <a:bodyPr/>
        <a:lstStyle/>
        <a:p>
          <a:r>
            <a:rPr lang="en-US" dirty="0"/>
            <a:t>Degraded Water Quality</a:t>
          </a:r>
        </a:p>
      </dgm:t>
    </dgm:pt>
    <dgm:pt modelId="{8611AA9E-405D-4DDF-A11F-ED9AA7F14364}" type="parTrans" cxnId="{C3A0C925-32D5-4BBB-BB90-7382159E2808}">
      <dgm:prSet/>
      <dgm:spPr/>
      <dgm:t>
        <a:bodyPr/>
        <a:lstStyle/>
        <a:p>
          <a:endParaRPr lang="en-US"/>
        </a:p>
      </dgm:t>
    </dgm:pt>
    <dgm:pt modelId="{1D320ECB-4395-4D64-AFD2-3BD1097726BE}" type="sibTrans" cxnId="{C3A0C925-32D5-4BBB-BB90-7382159E2808}">
      <dgm:prSet/>
      <dgm:spPr/>
      <dgm:t>
        <a:bodyPr/>
        <a:lstStyle/>
        <a:p>
          <a:endParaRPr lang="en-US"/>
        </a:p>
      </dgm:t>
    </dgm:pt>
    <dgm:pt modelId="{B79A666C-8272-4E6D-901C-DAAC4497B1EB}">
      <dgm:prSet phldrT="[Text]"/>
      <dgm:spPr/>
      <dgm:t>
        <a:bodyPr/>
        <a:lstStyle/>
        <a:p>
          <a:r>
            <a:rPr lang="en-US" dirty="0"/>
            <a:t>Land Subsidence </a:t>
          </a:r>
        </a:p>
      </dgm:t>
    </dgm:pt>
    <dgm:pt modelId="{2C467248-0B8B-406D-94E8-4D76786B1B52}" type="parTrans" cxnId="{8C983EDD-9E89-4010-8A7C-A83BCC67C3C7}">
      <dgm:prSet/>
      <dgm:spPr/>
      <dgm:t>
        <a:bodyPr/>
        <a:lstStyle/>
        <a:p>
          <a:endParaRPr lang="en-US"/>
        </a:p>
      </dgm:t>
    </dgm:pt>
    <dgm:pt modelId="{0D71659D-44B2-4378-807E-2357B40CA951}" type="sibTrans" cxnId="{8C983EDD-9E89-4010-8A7C-A83BCC67C3C7}">
      <dgm:prSet/>
      <dgm:spPr/>
      <dgm:t>
        <a:bodyPr/>
        <a:lstStyle/>
        <a:p>
          <a:endParaRPr lang="en-US"/>
        </a:p>
      </dgm:t>
    </dgm:pt>
    <dgm:pt modelId="{17A92C9B-D457-4D37-95EE-4D68204D8151}">
      <dgm:prSet phldrT="[Text]" custT="1"/>
      <dgm:spPr/>
      <dgm:t>
        <a:bodyPr/>
        <a:lstStyle/>
        <a:p>
          <a:r>
            <a:rPr lang="en-US" sz="1800" dirty="0"/>
            <a:t>Depletion of Interconnected Surface Water </a:t>
          </a:r>
        </a:p>
      </dgm:t>
    </dgm:pt>
    <dgm:pt modelId="{B940FA45-61FD-4385-9541-BA721FF0DE8C}" type="parTrans" cxnId="{7EBA2E7E-4614-492C-9135-80D6A77AC0EB}">
      <dgm:prSet/>
      <dgm:spPr/>
      <dgm:t>
        <a:bodyPr/>
        <a:lstStyle/>
        <a:p>
          <a:endParaRPr lang="en-US"/>
        </a:p>
      </dgm:t>
    </dgm:pt>
    <dgm:pt modelId="{8A6A3173-2185-40AC-8D6F-5D40798DCEB7}" type="sibTrans" cxnId="{7EBA2E7E-4614-492C-9135-80D6A77AC0EB}">
      <dgm:prSet/>
      <dgm:spPr/>
      <dgm:t>
        <a:bodyPr/>
        <a:lstStyle/>
        <a:p>
          <a:endParaRPr lang="en-US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E7D0AAF2-B3B7-43F0-BA82-A9CFE2BCD15C}" type="pres">
      <dgm:prSet presAssocID="{23664FA3-5A1F-49CB-831F-DAAE8D8BDE6E}" presName="composite" presStyleCnt="0"/>
      <dgm:spPr/>
    </dgm:pt>
    <dgm:pt modelId="{8733CAF3-B8BF-49C8-BDEC-9E47CFFEA399}" type="pres">
      <dgm:prSet presAssocID="{23664FA3-5A1F-49CB-831F-DAAE8D8BDE6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E428F7-9203-47F9-9691-76758562A4C2}" type="pres">
      <dgm:prSet presAssocID="{23664FA3-5A1F-49CB-831F-DAAE8D8BDE6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8B742-1941-4902-8A23-4387194C3092}" type="pres">
      <dgm:prSet presAssocID="{E82FC6ED-0277-4E5B-8825-38A506B6594F}" presName="spacing" presStyleCnt="0"/>
      <dgm:spPr/>
    </dgm:pt>
    <dgm:pt modelId="{097F68EF-EED0-45DC-999D-1DAFE55D466B}" type="pres">
      <dgm:prSet presAssocID="{3F1341EA-31B8-47CA-97A4-074DDCCD5F27}" presName="composite" presStyleCnt="0"/>
      <dgm:spPr/>
    </dgm:pt>
    <dgm:pt modelId="{F472C08A-B396-4308-98B4-8F74648409A3}" type="pres">
      <dgm:prSet presAssocID="{3F1341EA-31B8-47CA-97A4-074DDCCD5F2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BBE0A-E4A0-4418-8B46-9338CA2B878E}" type="pres">
      <dgm:prSet presAssocID="{3F1341EA-31B8-47CA-97A4-074DDCCD5F2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85E1D-8FF1-459D-9CAA-E761BC5A6D96}" type="pres">
      <dgm:prSet presAssocID="{E48D2915-4933-4F2E-8FD6-82F55A5B9D6B}" presName="spacing" presStyleCnt="0"/>
      <dgm:spPr/>
    </dgm:pt>
    <dgm:pt modelId="{BEDCE150-E14A-4091-902C-7372DE3E2140}" type="pres">
      <dgm:prSet presAssocID="{FFF01091-B3CE-4080-B5FE-938BC9874D86}" presName="composite" presStyleCnt="0"/>
      <dgm:spPr/>
    </dgm:pt>
    <dgm:pt modelId="{5C459588-A3EC-4D00-8331-EC40EC2F920B}" type="pres">
      <dgm:prSet presAssocID="{FFF01091-B3CE-4080-B5FE-938BC9874D8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F9EB181-46C3-4D03-8BED-706CA86E0A0E}" type="pres">
      <dgm:prSet presAssocID="{FFF01091-B3CE-4080-B5FE-938BC9874D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AF3F-7F15-4786-BF6B-82B436768405}" type="pres">
      <dgm:prSet presAssocID="{DF03E777-2103-4EE1-AFDA-6549338494A4}" presName="spacing" presStyleCnt="0"/>
      <dgm:spPr/>
    </dgm:pt>
    <dgm:pt modelId="{25C20BA5-6D2C-4F7E-BE62-EF11D45F454C}" type="pres">
      <dgm:prSet presAssocID="{8FC41D65-ED2C-41B8-A3E8-7B6137C93140}" presName="composite" presStyleCnt="0"/>
      <dgm:spPr/>
    </dgm:pt>
    <dgm:pt modelId="{62FAABDD-EDE9-425F-8CDF-E75563E831B8}" type="pres">
      <dgm:prSet presAssocID="{8FC41D65-ED2C-41B8-A3E8-7B6137C93140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D7545B5-A454-43D6-AECC-AA7B0D1A7DD5}" type="pres">
      <dgm:prSet presAssocID="{8FC41D65-ED2C-41B8-A3E8-7B6137C9314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316AB-86FE-4F49-B3CA-2665388050E3}" type="pres">
      <dgm:prSet presAssocID="{1D320ECB-4395-4D64-AFD2-3BD1097726BE}" presName="spacing" presStyleCnt="0"/>
      <dgm:spPr/>
    </dgm:pt>
    <dgm:pt modelId="{F9F83BA1-A328-4882-AE4A-2F7A0293AD6B}" type="pres">
      <dgm:prSet presAssocID="{B79A666C-8272-4E6D-901C-DAAC4497B1EB}" presName="composite" presStyleCnt="0"/>
      <dgm:spPr/>
    </dgm:pt>
    <dgm:pt modelId="{8DC0B2E6-EF21-4761-AF83-A14912D341F8}" type="pres">
      <dgm:prSet presAssocID="{B79A666C-8272-4E6D-901C-DAAC4497B1EB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1CF8D27-BDCD-416D-B5B5-A6CF06664848}" type="pres">
      <dgm:prSet presAssocID="{B79A666C-8272-4E6D-901C-DAAC4497B1E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4D6F-3027-4FE7-9D7E-3B614D621D42}" type="pres">
      <dgm:prSet presAssocID="{0D71659D-44B2-4378-807E-2357B40CA951}" presName="spacing" presStyleCnt="0"/>
      <dgm:spPr/>
    </dgm:pt>
    <dgm:pt modelId="{F70F86AE-8094-451C-A25A-24B822C04D16}" type="pres">
      <dgm:prSet presAssocID="{17A92C9B-D457-4D37-95EE-4D68204D8151}" presName="composite" presStyleCnt="0"/>
      <dgm:spPr/>
    </dgm:pt>
    <dgm:pt modelId="{58A3B403-7CEF-4D41-9043-A6F8756706E5}" type="pres">
      <dgm:prSet presAssocID="{17A92C9B-D457-4D37-95EE-4D68204D8151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5DCB8B-CC9D-4FA1-AD57-21A518DD4C3A}" type="pres">
      <dgm:prSet presAssocID="{17A92C9B-D457-4D37-95EE-4D68204D815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0C925-32D5-4BBB-BB90-7382159E2808}" srcId="{F49A9DDC-73CC-4DD9-8F35-DAFB0D185346}" destId="{8FC41D65-ED2C-41B8-A3E8-7B6137C93140}" srcOrd="3" destOrd="0" parTransId="{8611AA9E-405D-4DDF-A11F-ED9AA7F14364}" sibTransId="{1D320ECB-4395-4D64-AFD2-3BD1097726BE}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92563FB9-59BA-4B25-A69E-2E61F4A640C6}" srcId="{F49A9DDC-73CC-4DD9-8F35-DAFB0D185346}" destId="{23664FA3-5A1F-49CB-831F-DAAE8D8BDE6E}" srcOrd="0" destOrd="0" parTransId="{14EE14F8-4CCB-499E-A448-1C9D1BCE470B}" sibTransId="{E82FC6ED-0277-4E5B-8825-38A506B6594F}"/>
    <dgm:cxn modelId="{BB965E6A-DDE4-46EE-BDE7-37E409A8492E}" type="presOf" srcId="{3F1341EA-31B8-47CA-97A4-074DDCCD5F27}" destId="{238BBE0A-E4A0-4418-8B46-9338CA2B878E}" srcOrd="0" destOrd="0" presId="urn:microsoft.com/office/officeart/2005/8/layout/vList3"/>
    <dgm:cxn modelId="{8C983EDD-9E89-4010-8A7C-A83BCC67C3C7}" srcId="{F49A9DDC-73CC-4DD9-8F35-DAFB0D185346}" destId="{B79A666C-8272-4E6D-901C-DAAC4497B1EB}" srcOrd="4" destOrd="0" parTransId="{2C467248-0B8B-406D-94E8-4D76786B1B52}" sibTransId="{0D71659D-44B2-4378-807E-2357B40CA951}"/>
    <dgm:cxn modelId="{EAF319EA-22D5-47BE-AD84-2E02F3D66DEE}" type="presOf" srcId="{8FC41D65-ED2C-41B8-A3E8-7B6137C93140}" destId="{9D7545B5-A454-43D6-AECC-AA7B0D1A7DD5}" srcOrd="0" destOrd="0" presId="urn:microsoft.com/office/officeart/2005/8/layout/vList3"/>
    <dgm:cxn modelId="{E66B38A6-5462-4003-A343-45570F1A1AE1}" srcId="{F49A9DDC-73CC-4DD9-8F35-DAFB0D185346}" destId="{FFF01091-B3CE-4080-B5FE-938BC9874D86}" srcOrd="2" destOrd="0" parTransId="{FB1BECD8-3773-49F0-9869-C6B478986F73}" sibTransId="{DF03E777-2103-4EE1-AFDA-6549338494A4}"/>
    <dgm:cxn modelId="{263352A1-94EB-4298-BA28-0E207370177A}" srcId="{F49A9DDC-73CC-4DD9-8F35-DAFB0D185346}" destId="{3F1341EA-31B8-47CA-97A4-074DDCCD5F27}" srcOrd="1" destOrd="0" parTransId="{0329C473-5E4B-4EE4-B564-EF2F5DD405CA}" sibTransId="{E48D2915-4933-4F2E-8FD6-82F55A5B9D6B}"/>
    <dgm:cxn modelId="{7EBA2E7E-4614-492C-9135-80D6A77AC0EB}" srcId="{F49A9DDC-73CC-4DD9-8F35-DAFB0D185346}" destId="{17A92C9B-D457-4D37-95EE-4D68204D8151}" srcOrd="5" destOrd="0" parTransId="{B940FA45-61FD-4385-9541-BA721FF0DE8C}" sibTransId="{8A6A3173-2185-40AC-8D6F-5D40798DCEB7}"/>
    <dgm:cxn modelId="{32FB15CA-DA9C-40AB-95E5-096D6F400F01}" type="presOf" srcId="{B79A666C-8272-4E6D-901C-DAAC4497B1EB}" destId="{01CF8D27-BDCD-416D-B5B5-A6CF06664848}" srcOrd="0" destOrd="0" presId="urn:microsoft.com/office/officeart/2005/8/layout/vList3"/>
    <dgm:cxn modelId="{D18FE98B-83DC-4C0C-AD62-31EDD9C5679E}" type="presOf" srcId="{FFF01091-B3CE-4080-B5FE-938BC9874D86}" destId="{7F9EB181-46C3-4D03-8BED-706CA86E0A0E}" srcOrd="0" destOrd="0" presId="urn:microsoft.com/office/officeart/2005/8/layout/vList3"/>
    <dgm:cxn modelId="{79CA9E27-EEDB-44F5-A1C0-62641A0D36AB}" type="presOf" srcId="{17A92C9B-D457-4D37-95EE-4D68204D8151}" destId="{A15DCB8B-CC9D-4FA1-AD57-21A518DD4C3A}" srcOrd="0" destOrd="0" presId="urn:microsoft.com/office/officeart/2005/8/layout/vList3"/>
    <dgm:cxn modelId="{4130999D-E9E5-49CD-91C8-38A9191EAAF8}" type="presOf" srcId="{23664FA3-5A1F-49CB-831F-DAAE8D8BDE6E}" destId="{18E428F7-9203-47F9-9691-76758562A4C2}" srcOrd="0" destOrd="0" presId="urn:microsoft.com/office/officeart/2005/8/layout/vList3"/>
    <dgm:cxn modelId="{25C80C2E-1FFF-49F8-94DD-3ACC6F2145AC}" type="presParOf" srcId="{AF21BA5C-26CD-4492-B797-FB41BB6D6453}" destId="{E7D0AAF2-B3B7-43F0-BA82-A9CFE2BCD15C}" srcOrd="0" destOrd="0" presId="urn:microsoft.com/office/officeart/2005/8/layout/vList3"/>
    <dgm:cxn modelId="{F65EFFBF-52BA-4CCE-954A-68C5FBE41F12}" type="presParOf" srcId="{E7D0AAF2-B3B7-43F0-BA82-A9CFE2BCD15C}" destId="{8733CAF3-B8BF-49C8-BDEC-9E47CFFEA399}" srcOrd="0" destOrd="0" presId="urn:microsoft.com/office/officeart/2005/8/layout/vList3"/>
    <dgm:cxn modelId="{B64588F5-70A8-449B-913E-FD1CEA1CE568}" type="presParOf" srcId="{E7D0AAF2-B3B7-43F0-BA82-A9CFE2BCD15C}" destId="{18E428F7-9203-47F9-9691-76758562A4C2}" srcOrd="1" destOrd="0" presId="urn:microsoft.com/office/officeart/2005/8/layout/vList3"/>
    <dgm:cxn modelId="{A15A8988-F0AE-4BF0-9A51-D7C8FA5E44AB}" type="presParOf" srcId="{AF21BA5C-26CD-4492-B797-FB41BB6D6453}" destId="{A148B742-1941-4902-8A23-4387194C3092}" srcOrd="1" destOrd="0" presId="urn:microsoft.com/office/officeart/2005/8/layout/vList3"/>
    <dgm:cxn modelId="{DDC73D0D-ECAF-4594-87AC-1F008DA88634}" type="presParOf" srcId="{AF21BA5C-26CD-4492-B797-FB41BB6D6453}" destId="{097F68EF-EED0-45DC-999D-1DAFE55D466B}" srcOrd="2" destOrd="0" presId="urn:microsoft.com/office/officeart/2005/8/layout/vList3"/>
    <dgm:cxn modelId="{82DAC0F7-3DAC-493F-AC5D-6A48942DDD1C}" type="presParOf" srcId="{097F68EF-EED0-45DC-999D-1DAFE55D466B}" destId="{F472C08A-B396-4308-98B4-8F74648409A3}" srcOrd="0" destOrd="0" presId="urn:microsoft.com/office/officeart/2005/8/layout/vList3"/>
    <dgm:cxn modelId="{0F85196F-1A63-4FE9-8550-A4485B73E04E}" type="presParOf" srcId="{097F68EF-EED0-45DC-999D-1DAFE55D466B}" destId="{238BBE0A-E4A0-4418-8B46-9338CA2B878E}" srcOrd="1" destOrd="0" presId="urn:microsoft.com/office/officeart/2005/8/layout/vList3"/>
    <dgm:cxn modelId="{E938E574-209C-4972-82E7-8C532F33FEB2}" type="presParOf" srcId="{AF21BA5C-26CD-4492-B797-FB41BB6D6453}" destId="{74885E1D-8FF1-459D-9CAA-E761BC5A6D96}" srcOrd="3" destOrd="0" presId="urn:microsoft.com/office/officeart/2005/8/layout/vList3"/>
    <dgm:cxn modelId="{0E2508E2-E662-4160-A095-18D751DE2D3C}" type="presParOf" srcId="{AF21BA5C-26CD-4492-B797-FB41BB6D6453}" destId="{BEDCE150-E14A-4091-902C-7372DE3E2140}" srcOrd="4" destOrd="0" presId="urn:microsoft.com/office/officeart/2005/8/layout/vList3"/>
    <dgm:cxn modelId="{54D465C5-C7D6-4AF0-AC14-34C0A121DF41}" type="presParOf" srcId="{BEDCE150-E14A-4091-902C-7372DE3E2140}" destId="{5C459588-A3EC-4D00-8331-EC40EC2F920B}" srcOrd="0" destOrd="0" presId="urn:microsoft.com/office/officeart/2005/8/layout/vList3"/>
    <dgm:cxn modelId="{B99DB7BD-BE60-4BEA-A8F1-E738C3658D39}" type="presParOf" srcId="{BEDCE150-E14A-4091-902C-7372DE3E2140}" destId="{7F9EB181-46C3-4D03-8BED-706CA86E0A0E}" srcOrd="1" destOrd="0" presId="urn:microsoft.com/office/officeart/2005/8/layout/vList3"/>
    <dgm:cxn modelId="{E217F775-D9D5-4E4B-8058-52FC2A6EDB82}" type="presParOf" srcId="{AF21BA5C-26CD-4492-B797-FB41BB6D6453}" destId="{E76BAF3F-7F15-4786-BF6B-82B436768405}" srcOrd="5" destOrd="0" presId="urn:microsoft.com/office/officeart/2005/8/layout/vList3"/>
    <dgm:cxn modelId="{6283E781-0EC8-4285-B2CD-3EAF624F9052}" type="presParOf" srcId="{AF21BA5C-26CD-4492-B797-FB41BB6D6453}" destId="{25C20BA5-6D2C-4F7E-BE62-EF11D45F454C}" srcOrd="6" destOrd="0" presId="urn:microsoft.com/office/officeart/2005/8/layout/vList3"/>
    <dgm:cxn modelId="{E5752258-A7B4-488D-977D-775574B0BC25}" type="presParOf" srcId="{25C20BA5-6D2C-4F7E-BE62-EF11D45F454C}" destId="{62FAABDD-EDE9-425F-8CDF-E75563E831B8}" srcOrd="0" destOrd="0" presId="urn:microsoft.com/office/officeart/2005/8/layout/vList3"/>
    <dgm:cxn modelId="{402A93BD-00D0-4AC8-8153-99DF9288500B}" type="presParOf" srcId="{25C20BA5-6D2C-4F7E-BE62-EF11D45F454C}" destId="{9D7545B5-A454-43D6-AECC-AA7B0D1A7DD5}" srcOrd="1" destOrd="0" presId="urn:microsoft.com/office/officeart/2005/8/layout/vList3"/>
    <dgm:cxn modelId="{6668118D-8F1E-4627-9903-37B38FFF6051}" type="presParOf" srcId="{AF21BA5C-26CD-4492-B797-FB41BB6D6453}" destId="{EAA316AB-86FE-4F49-B3CA-2665388050E3}" srcOrd="7" destOrd="0" presId="urn:microsoft.com/office/officeart/2005/8/layout/vList3"/>
    <dgm:cxn modelId="{6432A311-E2FE-4747-B235-0A8E6A500049}" type="presParOf" srcId="{AF21BA5C-26CD-4492-B797-FB41BB6D6453}" destId="{F9F83BA1-A328-4882-AE4A-2F7A0293AD6B}" srcOrd="8" destOrd="0" presId="urn:microsoft.com/office/officeart/2005/8/layout/vList3"/>
    <dgm:cxn modelId="{5BF533A0-0DAD-4BD7-A72A-A137EF6A3BE3}" type="presParOf" srcId="{F9F83BA1-A328-4882-AE4A-2F7A0293AD6B}" destId="{8DC0B2E6-EF21-4761-AF83-A14912D341F8}" srcOrd="0" destOrd="0" presId="urn:microsoft.com/office/officeart/2005/8/layout/vList3"/>
    <dgm:cxn modelId="{873D99FC-CE3E-420B-9D59-200852C9FDF4}" type="presParOf" srcId="{F9F83BA1-A328-4882-AE4A-2F7A0293AD6B}" destId="{01CF8D27-BDCD-416D-B5B5-A6CF06664848}" srcOrd="1" destOrd="0" presId="urn:microsoft.com/office/officeart/2005/8/layout/vList3"/>
    <dgm:cxn modelId="{1A6964B6-09BC-41DB-9881-3FE117292E20}" type="presParOf" srcId="{AF21BA5C-26CD-4492-B797-FB41BB6D6453}" destId="{EA134D6F-3027-4FE7-9D7E-3B614D621D42}" srcOrd="9" destOrd="0" presId="urn:microsoft.com/office/officeart/2005/8/layout/vList3"/>
    <dgm:cxn modelId="{FDC01D01-3571-4A73-9FEC-4FBEFCD936DC}" type="presParOf" srcId="{AF21BA5C-26CD-4492-B797-FB41BB6D6453}" destId="{F70F86AE-8094-451C-A25A-24B822C04D16}" srcOrd="10" destOrd="0" presId="urn:microsoft.com/office/officeart/2005/8/layout/vList3"/>
    <dgm:cxn modelId="{FC271FC3-AA6C-4F67-9DDB-D7567FE69AFC}" type="presParOf" srcId="{F70F86AE-8094-451C-A25A-24B822C04D16}" destId="{58A3B403-7CEF-4D41-9043-A6F8756706E5}" srcOrd="0" destOrd="0" presId="urn:microsoft.com/office/officeart/2005/8/layout/vList3"/>
    <dgm:cxn modelId="{7C42DF3E-328A-4972-970F-824CFDF72B34}" type="presParOf" srcId="{F70F86AE-8094-451C-A25A-24B822C04D16}" destId="{A15DCB8B-CC9D-4FA1-AD57-21A518DD4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23664FA3-5A1F-49CB-831F-DAAE8D8BDE6E}">
      <dgm:prSet phldrT="[Text]"/>
      <dgm:spPr/>
      <dgm:t>
        <a:bodyPr/>
        <a:lstStyle/>
        <a:p>
          <a:r>
            <a:rPr lang="en-US" dirty="0"/>
            <a:t>Chronic Lowering of Groundwater Levels</a:t>
          </a:r>
        </a:p>
      </dgm:t>
    </dgm:pt>
    <dgm:pt modelId="{14EE14F8-4CCB-499E-A448-1C9D1BCE470B}" type="parTrans" cxnId="{92563FB9-59BA-4B25-A69E-2E61F4A640C6}">
      <dgm:prSet/>
      <dgm:spPr/>
      <dgm:t>
        <a:bodyPr/>
        <a:lstStyle/>
        <a:p>
          <a:endParaRPr lang="en-US"/>
        </a:p>
      </dgm:t>
    </dgm:pt>
    <dgm:pt modelId="{E82FC6ED-0277-4E5B-8825-38A506B6594F}" type="sibTrans" cxnId="{92563FB9-59BA-4B25-A69E-2E61F4A640C6}">
      <dgm:prSet/>
      <dgm:spPr/>
      <dgm:t>
        <a:bodyPr/>
        <a:lstStyle/>
        <a:p>
          <a:endParaRPr lang="en-US"/>
        </a:p>
      </dgm:t>
    </dgm:pt>
    <dgm:pt modelId="{3F1341EA-31B8-47CA-97A4-074DDCCD5F27}">
      <dgm:prSet phldrT="[Text]"/>
      <dgm:spPr/>
      <dgm:t>
        <a:bodyPr/>
        <a:lstStyle/>
        <a:p>
          <a:r>
            <a:rPr lang="en-US" dirty="0"/>
            <a:t>Reduction in Groundwater Storage</a:t>
          </a:r>
        </a:p>
      </dgm:t>
    </dgm:pt>
    <dgm:pt modelId="{0329C473-5E4B-4EE4-B564-EF2F5DD405CA}" type="parTrans" cxnId="{263352A1-94EB-4298-BA28-0E207370177A}">
      <dgm:prSet/>
      <dgm:spPr/>
      <dgm:t>
        <a:bodyPr/>
        <a:lstStyle/>
        <a:p>
          <a:endParaRPr lang="en-US"/>
        </a:p>
      </dgm:t>
    </dgm:pt>
    <dgm:pt modelId="{E48D2915-4933-4F2E-8FD6-82F55A5B9D6B}" type="sibTrans" cxnId="{263352A1-94EB-4298-BA28-0E207370177A}">
      <dgm:prSet/>
      <dgm:spPr/>
      <dgm:t>
        <a:bodyPr/>
        <a:lstStyle/>
        <a:p>
          <a:endParaRPr lang="en-US"/>
        </a:p>
      </dgm:t>
    </dgm:pt>
    <dgm:pt modelId="{FFF01091-B3CE-4080-B5FE-938BC9874D86}">
      <dgm:prSet phldrT="[Text]"/>
      <dgm:spPr/>
      <dgm:t>
        <a:bodyPr/>
        <a:lstStyle/>
        <a:p>
          <a:r>
            <a:rPr lang="en-US" dirty="0"/>
            <a:t>Seawater Intrusion</a:t>
          </a:r>
        </a:p>
      </dgm:t>
    </dgm:pt>
    <dgm:pt modelId="{FB1BECD8-3773-49F0-9869-C6B478986F73}" type="parTrans" cxnId="{E66B38A6-5462-4003-A343-45570F1A1AE1}">
      <dgm:prSet/>
      <dgm:spPr/>
      <dgm:t>
        <a:bodyPr/>
        <a:lstStyle/>
        <a:p>
          <a:endParaRPr lang="en-US"/>
        </a:p>
      </dgm:t>
    </dgm:pt>
    <dgm:pt modelId="{DF03E777-2103-4EE1-AFDA-6549338494A4}" type="sibTrans" cxnId="{E66B38A6-5462-4003-A343-45570F1A1AE1}">
      <dgm:prSet/>
      <dgm:spPr/>
      <dgm:t>
        <a:bodyPr/>
        <a:lstStyle/>
        <a:p>
          <a:endParaRPr lang="en-US"/>
        </a:p>
      </dgm:t>
    </dgm:pt>
    <dgm:pt modelId="{8FC41D65-ED2C-41B8-A3E8-7B6137C93140}">
      <dgm:prSet phldrT="[Text]"/>
      <dgm:spPr/>
      <dgm:t>
        <a:bodyPr/>
        <a:lstStyle/>
        <a:p>
          <a:r>
            <a:rPr lang="en-US" dirty="0"/>
            <a:t>Degraded Water Quality</a:t>
          </a:r>
        </a:p>
      </dgm:t>
    </dgm:pt>
    <dgm:pt modelId="{8611AA9E-405D-4DDF-A11F-ED9AA7F14364}" type="parTrans" cxnId="{C3A0C925-32D5-4BBB-BB90-7382159E2808}">
      <dgm:prSet/>
      <dgm:spPr/>
      <dgm:t>
        <a:bodyPr/>
        <a:lstStyle/>
        <a:p>
          <a:endParaRPr lang="en-US"/>
        </a:p>
      </dgm:t>
    </dgm:pt>
    <dgm:pt modelId="{1D320ECB-4395-4D64-AFD2-3BD1097726BE}" type="sibTrans" cxnId="{C3A0C925-32D5-4BBB-BB90-7382159E2808}">
      <dgm:prSet/>
      <dgm:spPr/>
      <dgm:t>
        <a:bodyPr/>
        <a:lstStyle/>
        <a:p>
          <a:endParaRPr lang="en-US"/>
        </a:p>
      </dgm:t>
    </dgm:pt>
    <dgm:pt modelId="{B79A666C-8272-4E6D-901C-DAAC4497B1EB}">
      <dgm:prSet phldrT="[Text]"/>
      <dgm:spPr/>
      <dgm:t>
        <a:bodyPr/>
        <a:lstStyle/>
        <a:p>
          <a:r>
            <a:rPr lang="en-US" dirty="0"/>
            <a:t>Land Subsidence </a:t>
          </a:r>
        </a:p>
      </dgm:t>
    </dgm:pt>
    <dgm:pt modelId="{2C467248-0B8B-406D-94E8-4D76786B1B52}" type="parTrans" cxnId="{8C983EDD-9E89-4010-8A7C-A83BCC67C3C7}">
      <dgm:prSet/>
      <dgm:spPr/>
      <dgm:t>
        <a:bodyPr/>
        <a:lstStyle/>
        <a:p>
          <a:endParaRPr lang="en-US"/>
        </a:p>
      </dgm:t>
    </dgm:pt>
    <dgm:pt modelId="{0D71659D-44B2-4378-807E-2357B40CA951}" type="sibTrans" cxnId="{8C983EDD-9E89-4010-8A7C-A83BCC67C3C7}">
      <dgm:prSet/>
      <dgm:spPr/>
      <dgm:t>
        <a:bodyPr/>
        <a:lstStyle/>
        <a:p>
          <a:endParaRPr lang="en-US"/>
        </a:p>
      </dgm:t>
    </dgm:pt>
    <dgm:pt modelId="{17A92C9B-D457-4D37-95EE-4D68204D8151}">
      <dgm:prSet phldrT="[Text]" custT="1"/>
      <dgm:spPr/>
      <dgm:t>
        <a:bodyPr/>
        <a:lstStyle/>
        <a:p>
          <a:r>
            <a:rPr lang="en-US" sz="1800" dirty="0"/>
            <a:t>Depletion of Interconnected Surface Water </a:t>
          </a:r>
        </a:p>
      </dgm:t>
    </dgm:pt>
    <dgm:pt modelId="{B940FA45-61FD-4385-9541-BA721FF0DE8C}" type="parTrans" cxnId="{7EBA2E7E-4614-492C-9135-80D6A77AC0EB}">
      <dgm:prSet/>
      <dgm:spPr/>
      <dgm:t>
        <a:bodyPr/>
        <a:lstStyle/>
        <a:p>
          <a:endParaRPr lang="en-US"/>
        </a:p>
      </dgm:t>
    </dgm:pt>
    <dgm:pt modelId="{8A6A3173-2185-40AC-8D6F-5D40798DCEB7}" type="sibTrans" cxnId="{7EBA2E7E-4614-492C-9135-80D6A77AC0EB}">
      <dgm:prSet/>
      <dgm:spPr/>
      <dgm:t>
        <a:bodyPr/>
        <a:lstStyle/>
        <a:p>
          <a:endParaRPr lang="en-US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E7D0AAF2-B3B7-43F0-BA82-A9CFE2BCD15C}" type="pres">
      <dgm:prSet presAssocID="{23664FA3-5A1F-49CB-831F-DAAE8D8BDE6E}" presName="composite" presStyleCnt="0"/>
      <dgm:spPr/>
    </dgm:pt>
    <dgm:pt modelId="{8733CAF3-B8BF-49C8-BDEC-9E47CFFEA399}" type="pres">
      <dgm:prSet presAssocID="{23664FA3-5A1F-49CB-831F-DAAE8D8BDE6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E428F7-9203-47F9-9691-76758562A4C2}" type="pres">
      <dgm:prSet presAssocID="{23664FA3-5A1F-49CB-831F-DAAE8D8BDE6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8B742-1941-4902-8A23-4387194C3092}" type="pres">
      <dgm:prSet presAssocID="{E82FC6ED-0277-4E5B-8825-38A506B6594F}" presName="spacing" presStyleCnt="0"/>
      <dgm:spPr/>
    </dgm:pt>
    <dgm:pt modelId="{097F68EF-EED0-45DC-999D-1DAFE55D466B}" type="pres">
      <dgm:prSet presAssocID="{3F1341EA-31B8-47CA-97A4-074DDCCD5F27}" presName="composite" presStyleCnt="0"/>
      <dgm:spPr/>
    </dgm:pt>
    <dgm:pt modelId="{F472C08A-B396-4308-98B4-8F74648409A3}" type="pres">
      <dgm:prSet presAssocID="{3F1341EA-31B8-47CA-97A4-074DDCCD5F2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BBE0A-E4A0-4418-8B46-9338CA2B878E}" type="pres">
      <dgm:prSet presAssocID="{3F1341EA-31B8-47CA-97A4-074DDCCD5F2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85E1D-8FF1-459D-9CAA-E761BC5A6D96}" type="pres">
      <dgm:prSet presAssocID="{E48D2915-4933-4F2E-8FD6-82F55A5B9D6B}" presName="spacing" presStyleCnt="0"/>
      <dgm:spPr/>
    </dgm:pt>
    <dgm:pt modelId="{BEDCE150-E14A-4091-902C-7372DE3E2140}" type="pres">
      <dgm:prSet presAssocID="{FFF01091-B3CE-4080-B5FE-938BC9874D86}" presName="composite" presStyleCnt="0"/>
      <dgm:spPr/>
    </dgm:pt>
    <dgm:pt modelId="{5C459588-A3EC-4D00-8331-EC40EC2F920B}" type="pres">
      <dgm:prSet presAssocID="{FFF01091-B3CE-4080-B5FE-938BC9874D8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F9EB181-46C3-4D03-8BED-706CA86E0A0E}" type="pres">
      <dgm:prSet presAssocID="{FFF01091-B3CE-4080-B5FE-938BC9874D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AF3F-7F15-4786-BF6B-82B436768405}" type="pres">
      <dgm:prSet presAssocID="{DF03E777-2103-4EE1-AFDA-6549338494A4}" presName="spacing" presStyleCnt="0"/>
      <dgm:spPr/>
    </dgm:pt>
    <dgm:pt modelId="{25C20BA5-6D2C-4F7E-BE62-EF11D45F454C}" type="pres">
      <dgm:prSet presAssocID="{8FC41D65-ED2C-41B8-A3E8-7B6137C93140}" presName="composite" presStyleCnt="0"/>
      <dgm:spPr/>
    </dgm:pt>
    <dgm:pt modelId="{62FAABDD-EDE9-425F-8CDF-E75563E831B8}" type="pres">
      <dgm:prSet presAssocID="{8FC41D65-ED2C-41B8-A3E8-7B6137C93140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D7545B5-A454-43D6-AECC-AA7B0D1A7DD5}" type="pres">
      <dgm:prSet presAssocID="{8FC41D65-ED2C-41B8-A3E8-7B6137C9314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316AB-86FE-4F49-B3CA-2665388050E3}" type="pres">
      <dgm:prSet presAssocID="{1D320ECB-4395-4D64-AFD2-3BD1097726BE}" presName="spacing" presStyleCnt="0"/>
      <dgm:spPr/>
    </dgm:pt>
    <dgm:pt modelId="{F9F83BA1-A328-4882-AE4A-2F7A0293AD6B}" type="pres">
      <dgm:prSet presAssocID="{B79A666C-8272-4E6D-901C-DAAC4497B1EB}" presName="composite" presStyleCnt="0"/>
      <dgm:spPr/>
    </dgm:pt>
    <dgm:pt modelId="{8DC0B2E6-EF21-4761-AF83-A14912D341F8}" type="pres">
      <dgm:prSet presAssocID="{B79A666C-8272-4E6D-901C-DAAC4497B1EB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1CF8D27-BDCD-416D-B5B5-A6CF06664848}" type="pres">
      <dgm:prSet presAssocID="{B79A666C-8272-4E6D-901C-DAAC4497B1E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4D6F-3027-4FE7-9D7E-3B614D621D42}" type="pres">
      <dgm:prSet presAssocID="{0D71659D-44B2-4378-807E-2357B40CA951}" presName="spacing" presStyleCnt="0"/>
      <dgm:spPr/>
    </dgm:pt>
    <dgm:pt modelId="{F70F86AE-8094-451C-A25A-24B822C04D16}" type="pres">
      <dgm:prSet presAssocID="{17A92C9B-D457-4D37-95EE-4D68204D8151}" presName="composite" presStyleCnt="0"/>
      <dgm:spPr/>
    </dgm:pt>
    <dgm:pt modelId="{58A3B403-7CEF-4D41-9043-A6F8756706E5}" type="pres">
      <dgm:prSet presAssocID="{17A92C9B-D457-4D37-95EE-4D68204D8151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5DCB8B-CC9D-4FA1-AD57-21A518DD4C3A}" type="pres">
      <dgm:prSet presAssocID="{17A92C9B-D457-4D37-95EE-4D68204D815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0C925-32D5-4BBB-BB90-7382159E2808}" srcId="{F49A9DDC-73CC-4DD9-8F35-DAFB0D185346}" destId="{8FC41D65-ED2C-41B8-A3E8-7B6137C93140}" srcOrd="3" destOrd="0" parTransId="{8611AA9E-405D-4DDF-A11F-ED9AA7F14364}" sibTransId="{1D320ECB-4395-4D64-AFD2-3BD1097726BE}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92563FB9-59BA-4B25-A69E-2E61F4A640C6}" srcId="{F49A9DDC-73CC-4DD9-8F35-DAFB0D185346}" destId="{23664FA3-5A1F-49CB-831F-DAAE8D8BDE6E}" srcOrd="0" destOrd="0" parTransId="{14EE14F8-4CCB-499E-A448-1C9D1BCE470B}" sibTransId="{E82FC6ED-0277-4E5B-8825-38A506B6594F}"/>
    <dgm:cxn modelId="{BB965E6A-DDE4-46EE-BDE7-37E409A8492E}" type="presOf" srcId="{3F1341EA-31B8-47CA-97A4-074DDCCD5F27}" destId="{238BBE0A-E4A0-4418-8B46-9338CA2B878E}" srcOrd="0" destOrd="0" presId="urn:microsoft.com/office/officeart/2005/8/layout/vList3"/>
    <dgm:cxn modelId="{8C983EDD-9E89-4010-8A7C-A83BCC67C3C7}" srcId="{F49A9DDC-73CC-4DD9-8F35-DAFB0D185346}" destId="{B79A666C-8272-4E6D-901C-DAAC4497B1EB}" srcOrd="4" destOrd="0" parTransId="{2C467248-0B8B-406D-94E8-4D76786B1B52}" sibTransId="{0D71659D-44B2-4378-807E-2357B40CA951}"/>
    <dgm:cxn modelId="{EAF319EA-22D5-47BE-AD84-2E02F3D66DEE}" type="presOf" srcId="{8FC41D65-ED2C-41B8-A3E8-7B6137C93140}" destId="{9D7545B5-A454-43D6-AECC-AA7B0D1A7DD5}" srcOrd="0" destOrd="0" presId="urn:microsoft.com/office/officeart/2005/8/layout/vList3"/>
    <dgm:cxn modelId="{E66B38A6-5462-4003-A343-45570F1A1AE1}" srcId="{F49A9DDC-73CC-4DD9-8F35-DAFB0D185346}" destId="{FFF01091-B3CE-4080-B5FE-938BC9874D86}" srcOrd="2" destOrd="0" parTransId="{FB1BECD8-3773-49F0-9869-C6B478986F73}" sibTransId="{DF03E777-2103-4EE1-AFDA-6549338494A4}"/>
    <dgm:cxn modelId="{263352A1-94EB-4298-BA28-0E207370177A}" srcId="{F49A9DDC-73CC-4DD9-8F35-DAFB0D185346}" destId="{3F1341EA-31B8-47CA-97A4-074DDCCD5F27}" srcOrd="1" destOrd="0" parTransId="{0329C473-5E4B-4EE4-B564-EF2F5DD405CA}" sibTransId="{E48D2915-4933-4F2E-8FD6-82F55A5B9D6B}"/>
    <dgm:cxn modelId="{7EBA2E7E-4614-492C-9135-80D6A77AC0EB}" srcId="{F49A9DDC-73CC-4DD9-8F35-DAFB0D185346}" destId="{17A92C9B-D457-4D37-95EE-4D68204D8151}" srcOrd="5" destOrd="0" parTransId="{B940FA45-61FD-4385-9541-BA721FF0DE8C}" sibTransId="{8A6A3173-2185-40AC-8D6F-5D40798DCEB7}"/>
    <dgm:cxn modelId="{32FB15CA-DA9C-40AB-95E5-096D6F400F01}" type="presOf" srcId="{B79A666C-8272-4E6D-901C-DAAC4497B1EB}" destId="{01CF8D27-BDCD-416D-B5B5-A6CF06664848}" srcOrd="0" destOrd="0" presId="urn:microsoft.com/office/officeart/2005/8/layout/vList3"/>
    <dgm:cxn modelId="{D18FE98B-83DC-4C0C-AD62-31EDD9C5679E}" type="presOf" srcId="{FFF01091-B3CE-4080-B5FE-938BC9874D86}" destId="{7F9EB181-46C3-4D03-8BED-706CA86E0A0E}" srcOrd="0" destOrd="0" presId="urn:microsoft.com/office/officeart/2005/8/layout/vList3"/>
    <dgm:cxn modelId="{79CA9E27-EEDB-44F5-A1C0-62641A0D36AB}" type="presOf" srcId="{17A92C9B-D457-4D37-95EE-4D68204D8151}" destId="{A15DCB8B-CC9D-4FA1-AD57-21A518DD4C3A}" srcOrd="0" destOrd="0" presId="urn:microsoft.com/office/officeart/2005/8/layout/vList3"/>
    <dgm:cxn modelId="{4130999D-E9E5-49CD-91C8-38A9191EAAF8}" type="presOf" srcId="{23664FA3-5A1F-49CB-831F-DAAE8D8BDE6E}" destId="{18E428F7-9203-47F9-9691-76758562A4C2}" srcOrd="0" destOrd="0" presId="urn:microsoft.com/office/officeart/2005/8/layout/vList3"/>
    <dgm:cxn modelId="{25C80C2E-1FFF-49F8-94DD-3ACC6F2145AC}" type="presParOf" srcId="{AF21BA5C-26CD-4492-B797-FB41BB6D6453}" destId="{E7D0AAF2-B3B7-43F0-BA82-A9CFE2BCD15C}" srcOrd="0" destOrd="0" presId="urn:microsoft.com/office/officeart/2005/8/layout/vList3"/>
    <dgm:cxn modelId="{F65EFFBF-52BA-4CCE-954A-68C5FBE41F12}" type="presParOf" srcId="{E7D0AAF2-B3B7-43F0-BA82-A9CFE2BCD15C}" destId="{8733CAF3-B8BF-49C8-BDEC-9E47CFFEA399}" srcOrd="0" destOrd="0" presId="urn:microsoft.com/office/officeart/2005/8/layout/vList3"/>
    <dgm:cxn modelId="{B64588F5-70A8-449B-913E-FD1CEA1CE568}" type="presParOf" srcId="{E7D0AAF2-B3B7-43F0-BA82-A9CFE2BCD15C}" destId="{18E428F7-9203-47F9-9691-76758562A4C2}" srcOrd="1" destOrd="0" presId="urn:microsoft.com/office/officeart/2005/8/layout/vList3"/>
    <dgm:cxn modelId="{A15A8988-F0AE-4BF0-9A51-D7C8FA5E44AB}" type="presParOf" srcId="{AF21BA5C-26CD-4492-B797-FB41BB6D6453}" destId="{A148B742-1941-4902-8A23-4387194C3092}" srcOrd="1" destOrd="0" presId="urn:microsoft.com/office/officeart/2005/8/layout/vList3"/>
    <dgm:cxn modelId="{DDC73D0D-ECAF-4594-87AC-1F008DA88634}" type="presParOf" srcId="{AF21BA5C-26CD-4492-B797-FB41BB6D6453}" destId="{097F68EF-EED0-45DC-999D-1DAFE55D466B}" srcOrd="2" destOrd="0" presId="urn:microsoft.com/office/officeart/2005/8/layout/vList3"/>
    <dgm:cxn modelId="{82DAC0F7-3DAC-493F-AC5D-6A48942DDD1C}" type="presParOf" srcId="{097F68EF-EED0-45DC-999D-1DAFE55D466B}" destId="{F472C08A-B396-4308-98B4-8F74648409A3}" srcOrd="0" destOrd="0" presId="urn:microsoft.com/office/officeart/2005/8/layout/vList3"/>
    <dgm:cxn modelId="{0F85196F-1A63-4FE9-8550-A4485B73E04E}" type="presParOf" srcId="{097F68EF-EED0-45DC-999D-1DAFE55D466B}" destId="{238BBE0A-E4A0-4418-8B46-9338CA2B878E}" srcOrd="1" destOrd="0" presId="urn:microsoft.com/office/officeart/2005/8/layout/vList3"/>
    <dgm:cxn modelId="{E938E574-209C-4972-82E7-8C532F33FEB2}" type="presParOf" srcId="{AF21BA5C-26CD-4492-B797-FB41BB6D6453}" destId="{74885E1D-8FF1-459D-9CAA-E761BC5A6D96}" srcOrd="3" destOrd="0" presId="urn:microsoft.com/office/officeart/2005/8/layout/vList3"/>
    <dgm:cxn modelId="{0E2508E2-E662-4160-A095-18D751DE2D3C}" type="presParOf" srcId="{AF21BA5C-26CD-4492-B797-FB41BB6D6453}" destId="{BEDCE150-E14A-4091-902C-7372DE3E2140}" srcOrd="4" destOrd="0" presId="urn:microsoft.com/office/officeart/2005/8/layout/vList3"/>
    <dgm:cxn modelId="{54D465C5-C7D6-4AF0-AC14-34C0A121DF41}" type="presParOf" srcId="{BEDCE150-E14A-4091-902C-7372DE3E2140}" destId="{5C459588-A3EC-4D00-8331-EC40EC2F920B}" srcOrd="0" destOrd="0" presId="urn:microsoft.com/office/officeart/2005/8/layout/vList3"/>
    <dgm:cxn modelId="{B99DB7BD-BE60-4BEA-A8F1-E738C3658D39}" type="presParOf" srcId="{BEDCE150-E14A-4091-902C-7372DE3E2140}" destId="{7F9EB181-46C3-4D03-8BED-706CA86E0A0E}" srcOrd="1" destOrd="0" presId="urn:microsoft.com/office/officeart/2005/8/layout/vList3"/>
    <dgm:cxn modelId="{E217F775-D9D5-4E4B-8058-52FC2A6EDB82}" type="presParOf" srcId="{AF21BA5C-26CD-4492-B797-FB41BB6D6453}" destId="{E76BAF3F-7F15-4786-BF6B-82B436768405}" srcOrd="5" destOrd="0" presId="urn:microsoft.com/office/officeart/2005/8/layout/vList3"/>
    <dgm:cxn modelId="{6283E781-0EC8-4285-B2CD-3EAF624F9052}" type="presParOf" srcId="{AF21BA5C-26CD-4492-B797-FB41BB6D6453}" destId="{25C20BA5-6D2C-4F7E-BE62-EF11D45F454C}" srcOrd="6" destOrd="0" presId="urn:microsoft.com/office/officeart/2005/8/layout/vList3"/>
    <dgm:cxn modelId="{E5752258-A7B4-488D-977D-775574B0BC25}" type="presParOf" srcId="{25C20BA5-6D2C-4F7E-BE62-EF11D45F454C}" destId="{62FAABDD-EDE9-425F-8CDF-E75563E831B8}" srcOrd="0" destOrd="0" presId="urn:microsoft.com/office/officeart/2005/8/layout/vList3"/>
    <dgm:cxn modelId="{402A93BD-00D0-4AC8-8153-99DF9288500B}" type="presParOf" srcId="{25C20BA5-6D2C-4F7E-BE62-EF11D45F454C}" destId="{9D7545B5-A454-43D6-AECC-AA7B0D1A7DD5}" srcOrd="1" destOrd="0" presId="urn:microsoft.com/office/officeart/2005/8/layout/vList3"/>
    <dgm:cxn modelId="{6668118D-8F1E-4627-9903-37B38FFF6051}" type="presParOf" srcId="{AF21BA5C-26CD-4492-B797-FB41BB6D6453}" destId="{EAA316AB-86FE-4F49-B3CA-2665388050E3}" srcOrd="7" destOrd="0" presId="urn:microsoft.com/office/officeart/2005/8/layout/vList3"/>
    <dgm:cxn modelId="{6432A311-E2FE-4747-B235-0A8E6A500049}" type="presParOf" srcId="{AF21BA5C-26CD-4492-B797-FB41BB6D6453}" destId="{F9F83BA1-A328-4882-AE4A-2F7A0293AD6B}" srcOrd="8" destOrd="0" presId="urn:microsoft.com/office/officeart/2005/8/layout/vList3"/>
    <dgm:cxn modelId="{5BF533A0-0DAD-4BD7-A72A-A137EF6A3BE3}" type="presParOf" srcId="{F9F83BA1-A328-4882-AE4A-2F7A0293AD6B}" destId="{8DC0B2E6-EF21-4761-AF83-A14912D341F8}" srcOrd="0" destOrd="0" presId="urn:microsoft.com/office/officeart/2005/8/layout/vList3"/>
    <dgm:cxn modelId="{873D99FC-CE3E-420B-9D59-200852C9FDF4}" type="presParOf" srcId="{F9F83BA1-A328-4882-AE4A-2F7A0293AD6B}" destId="{01CF8D27-BDCD-416D-B5B5-A6CF06664848}" srcOrd="1" destOrd="0" presId="urn:microsoft.com/office/officeart/2005/8/layout/vList3"/>
    <dgm:cxn modelId="{1A6964B6-09BC-41DB-9881-3FE117292E20}" type="presParOf" srcId="{AF21BA5C-26CD-4492-B797-FB41BB6D6453}" destId="{EA134D6F-3027-4FE7-9D7E-3B614D621D42}" srcOrd="9" destOrd="0" presId="urn:microsoft.com/office/officeart/2005/8/layout/vList3"/>
    <dgm:cxn modelId="{FDC01D01-3571-4A73-9FEC-4FBEFCD936DC}" type="presParOf" srcId="{AF21BA5C-26CD-4492-B797-FB41BB6D6453}" destId="{F70F86AE-8094-451C-A25A-24B822C04D16}" srcOrd="10" destOrd="0" presId="urn:microsoft.com/office/officeart/2005/8/layout/vList3"/>
    <dgm:cxn modelId="{FC271FC3-AA6C-4F67-9DDB-D7567FE69AFC}" type="presParOf" srcId="{F70F86AE-8094-451C-A25A-24B822C04D16}" destId="{58A3B403-7CEF-4D41-9043-A6F8756706E5}" srcOrd="0" destOrd="0" presId="urn:microsoft.com/office/officeart/2005/8/layout/vList3"/>
    <dgm:cxn modelId="{7C42DF3E-328A-4972-970F-824CFDF72B34}" type="presParOf" srcId="{F70F86AE-8094-451C-A25A-24B822C04D16}" destId="{A15DCB8B-CC9D-4FA1-AD57-21A518DD4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23664FA3-5A1F-49CB-831F-DAAE8D8BDE6E}">
      <dgm:prSet phldrT="[Text]"/>
      <dgm:spPr/>
      <dgm:t>
        <a:bodyPr/>
        <a:lstStyle/>
        <a:p>
          <a:r>
            <a:rPr lang="en-US" dirty="0"/>
            <a:t>Chronic Lowering of Groundwater Levels</a:t>
          </a:r>
        </a:p>
      </dgm:t>
    </dgm:pt>
    <dgm:pt modelId="{14EE14F8-4CCB-499E-A448-1C9D1BCE470B}" type="parTrans" cxnId="{92563FB9-59BA-4B25-A69E-2E61F4A640C6}">
      <dgm:prSet/>
      <dgm:spPr/>
      <dgm:t>
        <a:bodyPr/>
        <a:lstStyle/>
        <a:p>
          <a:endParaRPr lang="en-US"/>
        </a:p>
      </dgm:t>
    </dgm:pt>
    <dgm:pt modelId="{E82FC6ED-0277-4E5B-8825-38A506B6594F}" type="sibTrans" cxnId="{92563FB9-59BA-4B25-A69E-2E61F4A640C6}">
      <dgm:prSet/>
      <dgm:spPr/>
      <dgm:t>
        <a:bodyPr/>
        <a:lstStyle/>
        <a:p>
          <a:endParaRPr lang="en-US"/>
        </a:p>
      </dgm:t>
    </dgm:pt>
    <dgm:pt modelId="{3F1341EA-31B8-47CA-97A4-074DDCCD5F27}">
      <dgm:prSet phldrT="[Text]"/>
      <dgm:spPr/>
      <dgm:t>
        <a:bodyPr/>
        <a:lstStyle/>
        <a:p>
          <a:r>
            <a:rPr lang="en-US" dirty="0"/>
            <a:t>Reduction in Groundwater Storage</a:t>
          </a:r>
        </a:p>
      </dgm:t>
    </dgm:pt>
    <dgm:pt modelId="{0329C473-5E4B-4EE4-B564-EF2F5DD405CA}" type="parTrans" cxnId="{263352A1-94EB-4298-BA28-0E207370177A}">
      <dgm:prSet/>
      <dgm:spPr/>
      <dgm:t>
        <a:bodyPr/>
        <a:lstStyle/>
        <a:p>
          <a:endParaRPr lang="en-US"/>
        </a:p>
      </dgm:t>
    </dgm:pt>
    <dgm:pt modelId="{E48D2915-4933-4F2E-8FD6-82F55A5B9D6B}" type="sibTrans" cxnId="{263352A1-94EB-4298-BA28-0E207370177A}">
      <dgm:prSet/>
      <dgm:spPr/>
      <dgm:t>
        <a:bodyPr/>
        <a:lstStyle/>
        <a:p>
          <a:endParaRPr lang="en-US"/>
        </a:p>
      </dgm:t>
    </dgm:pt>
    <dgm:pt modelId="{FFF01091-B3CE-4080-B5FE-938BC9874D86}">
      <dgm:prSet phldrT="[Text]"/>
      <dgm:spPr/>
      <dgm:t>
        <a:bodyPr/>
        <a:lstStyle/>
        <a:p>
          <a:r>
            <a:rPr lang="en-US" dirty="0"/>
            <a:t>Seawater Intrusion</a:t>
          </a:r>
        </a:p>
      </dgm:t>
    </dgm:pt>
    <dgm:pt modelId="{FB1BECD8-3773-49F0-9869-C6B478986F73}" type="parTrans" cxnId="{E66B38A6-5462-4003-A343-45570F1A1AE1}">
      <dgm:prSet/>
      <dgm:spPr/>
      <dgm:t>
        <a:bodyPr/>
        <a:lstStyle/>
        <a:p>
          <a:endParaRPr lang="en-US"/>
        </a:p>
      </dgm:t>
    </dgm:pt>
    <dgm:pt modelId="{DF03E777-2103-4EE1-AFDA-6549338494A4}" type="sibTrans" cxnId="{E66B38A6-5462-4003-A343-45570F1A1AE1}">
      <dgm:prSet/>
      <dgm:spPr/>
      <dgm:t>
        <a:bodyPr/>
        <a:lstStyle/>
        <a:p>
          <a:endParaRPr lang="en-US"/>
        </a:p>
      </dgm:t>
    </dgm:pt>
    <dgm:pt modelId="{8FC41D65-ED2C-41B8-A3E8-7B6137C93140}">
      <dgm:prSet phldrT="[Text]"/>
      <dgm:spPr/>
      <dgm:t>
        <a:bodyPr/>
        <a:lstStyle/>
        <a:p>
          <a:r>
            <a:rPr lang="en-US" dirty="0"/>
            <a:t>Degraded Water Quality</a:t>
          </a:r>
        </a:p>
      </dgm:t>
    </dgm:pt>
    <dgm:pt modelId="{8611AA9E-405D-4DDF-A11F-ED9AA7F14364}" type="parTrans" cxnId="{C3A0C925-32D5-4BBB-BB90-7382159E2808}">
      <dgm:prSet/>
      <dgm:spPr/>
      <dgm:t>
        <a:bodyPr/>
        <a:lstStyle/>
        <a:p>
          <a:endParaRPr lang="en-US"/>
        </a:p>
      </dgm:t>
    </dgm:pt>
    <dgm:pt modelId="{1D320ECB-4395-4D64-AFD2-3BD1097726BE}" type="sibTrans" cxnId="{C3A0C925-32D5-4BBB-BB90-7382159E2808}">
      <dgm:prSet/>
      <dgm:spPr/>
      <dgm:t>
        <a:bodyPr/>
        <a:lstStyle/>
        <a:p>
          <a:endParaRPr lang="en-US"/>
        </a:p>
      </dgm:t>
    </dgm:pt>
    <dgm:pt modelId="{B79A666C-8272-4E6D-901C-DAAC4497B1EB}">
      <dgm:prSet phldrT="[Text]"/>
      <dgm:spPr/>
      <dgm:t>
        <a:bodyPr/>
        <a:lstStyle/>
        <a:p>
          <a:r>
            <a:rPr lang="en-US" dirty="0"/>
            <a:t>Land Subsidence </a:t>
          </a:r>
        </a:p>
      </dgm:t>
    </dgm:pt>
    <dgm:pt modelId="{2C467248-0B8B-406D-94E8-4D76786B1B52}" type="parTrans" cxnId="{8C983EDD-9E89-4010-8A7C-A83BCC67C3C7}">
      <dgm:prSet/>
      <dgm:spPr/>
      <dgm:t>
        <a:bodyPr/>
        <a:lstStyle/>
        <a:p>
          <a:endParaRPr lang="en-US"/>
        </a:p>
      </dgm:t>
    </dgm:pt>
    <dgm:pt modelId="{0D71659D-44B2-4378-807E-2357B40CA951}" type="sibTrans" cxnId="{8C983EDD-9E89-4010-8A7C-A83BCC67C3C7}">
      <dgm:prSet/>
      <dgm:spPr/>
      <dgm:t>
        <a:bodyPr/>
        <a:lstStyle/>
        <a:p>
          <a:endParaRPr lang="en-US"/>
        </a:p>
      </dgm:t>
    </dgm:pt>
    <dgm:pt modelId="{17A92C9B-D457-4D37-95EE-4D68204D8151}">
      <dgm:prSet phldrT="[Text]" custT="1"/>
      <dgm:spPr/>
      <dgm:t>
        <a:bodyPr/>
        <a:lstStyle/>
        <a:p>
          <a:r>
            <a:rPr lang="en-US" sz="1800" dirty="0"/>
            <a:t>Depletion of Interconnected Surface Water </a:t>
          </a:r>
        </a:p>
      </dgm:t>
    </dgm:pt>
    <dgm:pt modelId="{B940FA45-61FD-4385-9541-BA721FF0DE8C}" type="parTrans" cxnId="{7EBA2E7E-4614-492C-9135-80D6A77AC0EB}">
      <dgm:prSet/>
      <dgm:spPr/>
      <dgm:t>
        <a:bodyPr/>
        <a:lstStyle/>
        <a:p>
          <a:endParaRPr lang="en-US"/>
        </a:p>
      </dgm:t>
    </dgm:pt>
    <dgm:pt modelId="{8A6A3173-2185-40AC-8D6F-5D40798DCEB7}" type="sibTrans" cxnId="{7EBA2E7E-4614-492C-9135-80D6A77AC0EB}">
      <dgm:prSet/>
      <dgm:spPr/>
      <dgm:t>
        <a:bodyPr/>
        <a:lstStyle/>
        <a:p>
          <a:endParaRPr lang="en-US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E7D0AAF2-B3B7-43F0-BA82-A9CFE2BCD15C}" type="pres">
      <dgm:prSet presAssocID="{23664FA3-5A1F-49CB-831F-DAAE8D8BDE6E}" presName="composite" presStyleCnt="0"/>
      <dgm:spPr/>
    </dgm:pt>
    <dgm:pt modelId="{8733CAF3-B8BF-49C8-BDEC-9E47CFFEA399}" type="pres">
      <dgm:prSet presAssocID="{23664FA3-5A1F-49CB-831F-DAAE8D8BDE6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E428F7-9203-47F9-9691-76758562A4C2}" type="pres">
      <dgm:prSet presAssocID="{23664FA3-5A1F-49CB-831F-DAAE8D8BDE6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8B742-1941-4902-8A23-4387194C3092}" type="pres">
      <dgm:prSet presAssocID="{E82FC6ED-0277-4E5B-8825-38A506B6594F}" presName="spacing" presStyleCnt="0"/>
      <dgm:spPr/>
    </dgm:pt>
    <dgm:pt modelId="{097F68EF-EED0-45DC-999D-1DAFE55D466B}" type="pres">
      <dgm:prSet presAssocID="{3F1341EA-31B8-47CA-97A4-074DDCCD5F27}" presName="composite" presStyleCnt="0"/>
      <dgm:spPr/>
    </dgm:pt>
    <dgm:pt modelId="{F472C08A-B396-4308-98B4-8F74648409A3}" type="pres">
      <dgm:prSet presAssocID="{3F1341EA-31B8-47CA-97A4-074DDCCD5F2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BBE0A-E4A0-4418-8B46-9338CA2B878E}" type="pres">
      <dgm:prSet presAssocID="{3F1341EA-31B8-47CA-97A4-074DDCCD5F2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85E1D-8FF1-459D-9CAA-E761BC5A6D96}" type="pres">
      <dgm:prSet presAssocID="{E48D2915-4933-4F2E-8FD6-82F55A5B9D6B}" presName="spacing" presStyleCnt="0"/>
      <dgm:spPr/>
    </dgm:pt>
    <dgm:pt modelId="{BEDCE150-E14A-4091-902C-7372DE3E2140}" type="pres">
      <dgm:prSet presAssocID="{FFF01091-B3CE-4080-B5FE-938BC9874D86}" presName="composite" presStyleCnt="0"/>
      <dgm:spPr/>
    </dgm:pt>
    <dgm:pt modelId="{5C459588-A3EC-4D00-8331-EC40EC2F920B}" type="pres">
      <dgm:prSet presAssocID="{FFF01091-B3CE-4080-B5FE-938BC9874D8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F9EB181-46C3-4D03-8BED-706CA86E0A0E}" type="pres">
      <dgm:prSet presAssocID="{FFF01091-B3CE-4080-B5FE-938BC9874D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AF3F-7F15-4786-BF6B-82B436768405}" type="pres">
      <dgm:prSet presAssocID="{DF03E777-2103-4EE1-AFDA-6549338494A4}" presName="spacing" presStyleCnt="0"/>
      <dgm:spPr/>
    </dgm:pt>
    <dgm:pt modelId="{25C20BA5-6D2C-4F7E-BE62-EF11D45F454C}" type="pres">
      <dgm:prSet presAssocID="{8FC41D65-ED2C-41B8-A3E8-7B6137C93140}" presName="composite" presStyleCnt="0"/>
      <dgm:spPr/>
    </dgm:pt>
    <dgm:pt modelId="{62FAABDD-EDE9-425F-8CDF-E75563E831B8}" type="pres">
      <dgm:prSet presAssocID="{8FC41D65-ED2C-41B8-A3E8-7B6137C93140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D7545B5-A454-43D6-AECC-AA7B0D1A7DD5}" type="pres">
      <dgm:prSet presAssocID="{8FC41D65-ED2C-41B8-A3E8-7B6137C9314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316AB-86FE-4F49-B3CA-2665388050E3}" type="pres">
      <dgm:prSet presAssocID="{1D320ECB-4395-4D64-AFD2-3BD1097726BE}" presName="spacing" presStyleCnt="0"/>
      <dgm:spPr/>
    </dgm:pt>
    <dgm:pt modelId="{F9F83BA1-A328-4882-AE4A-2F7A0293AD6B}" type="pres">
      <dgm:prSet presAssocID="{B79A666C-8272-4E6D-901C-DAAC4497B1EB}" presName="composite" presStyleCnt="0"/>
      <dgm:spPr/>
    </dgm:pt>
    <dgm:pt modelId="{8DC0B2E6-EF21-4761-AF83-A14912D341F8}" type="pres">
      <dgm:prSet presAssocID="{B79A666C-8272-4E6D-901C-DAAC4497B1EB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1CF8D27-BDCD-416D-B5B5-A6CF06664848}" type="pres">
      <dgm:prSet presAssocID="{B79A666C-8272-4E6D-901C-DAAC4497B1E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4D6F-3027-4FE7-9D7E-3B614D621D42}" type="pres">
      <dgm:prSet presAssocID="{0D71659D-44B2-4378-807E-2357B40CA951}" presName="spacing" presStyleCnt="0"/>
      <dgm:spPr/>
    </dgm:pt>
    <dgm:pt modelId="{F70F86AE-8094-451C-A25A-24B822C04D16}" type="pres">
      <dgm:prSet presAssocID="{17A92C9B-D457-4D37-95EE-4D68204D8151}" presName="composite" presStyleCnt="0"/>
      <dgm:spPr/>
    </dgm:pt>
    <dgm:pt modelId="{58A3B403-7CEF-4D41-9043-A6F8756706E5}" type="pres">
      <dgm:prSet presAssocID="{17A92C9B-D457-4D37-95EE-4D68204D8151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5DCB8B-CC9D-4FA1-AD57-21A518DD4C3A}" type="pres">
      <dgm:prSet presAssocID="{17A92C9B-D457-4D37-95EE-4D68204D815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0C925-32D5-4BBB-BB90-7382159E2808}" srcId="{F49A9DDC-73CC-4DD9-8F35-DAFB0D185346}" destId="{8FC41D65-ED2C-41B8-A3E8-7B6137C93140}" srcOrd="3" destOrd="0" parTransId="{8611AA9E-405D-4DDF-A11F-ED9AA7F14364}" sibTransId="{1D320ECB-4395-4D64-AFD2-3BD1097726BE}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92563FB9-59BA-4B25-A69E-2E61F4A640C6}" srcId="{F49A9DDC-73CC-4DD9-8F35-DAFB0D185346}" destId="{23664FA3-5A1F-49CB-831F-DAAE8D8BDE6E}" srcOrd="0" destOrd="0" parTransId="{14EE14F8-4CCB-499E-A448-1C9D1BCE470B}" sibTransId="{E82FC6ED-0277-4E5B-8825-38A506B6594F}"/>
    <dgm:cxn modelId="{BB965E6A-DDE4-46EE-BDE7-37E409A8492E}" type="presOf" srcId="{3F1341EA-31B8-47CA-97A4-074DDCCD5F27}" destId="{238BBE0A-E4A0-4418-8B46-9338CA2B878E}" srcOrd="0" destOrd="0" presId="urn:microsoft.com/office/officeart/2005/8/layout/vList3"/>
    <dgm:cxn modelId="{8C983EDD-9E89-4010-8A7C-A83BCC67C3C7}" srcId="{F49A9DDC-73CC-4DD9-8F35-DAFB0D185346}" destId="{B79A666C-8272-4E6D-901C-DAAC4497B1EB}" srcOrd="4" destOrd="0" parTransId="{2C467248-0B8B-406D-94E8-4D76786B1B52}" sibTransId="{0D71659D-44B2-4378-807E-2357B40CA951}"/>
    <dgm:cxn modelId="{EAF319EA-22D5-47BE-AD84-2E02F3D66DEE}" type="presOf" srcId="{8FC41D65-ED2C-41B8-A3E8-7B6137C93140}" destId="{9D7545B5-A454-43D6-AECC-AA7B0D1A7DD5}" srcOrd="0" destOrd="0" presId="urn:microsoft.com/office/officeart/2005/8/layout/vList3"/>
    <dgm:cxn modelId="{E66B38A6-5462-4003-A343-45570F1A1AE1}" srcId="{F49A9DDC-73CC-4DD9-8F35-DAFB0D185346}" destId="{FFF01091-B3CE-4080-B5FE-938BC9874D86}" srcOrd="2" destOrd="0" parTransId="{FB1BECD8-3773-49F0-9869-C6B478986F73}" sibTransId="{DF03E777-2103-4EE1-AFDA-6549338494A4}"/>
    <dgm:cxn modelId="{263352A1-94EB-4298-BA28-0E207370177A}" srcId="{F49A9DDC-73CC-4DD9-8F35-DAFB0D185346}" destId="{3F1341EA-31B8-47CA-97A4-074DDCCD5F27}" srcOrd="1" destOrd="0" parTransId="{0329C473-5E4B-4EE4-B564-EF2F5DD405CA}" sibTransId="{E48D2915-4933-4F2E-8FD6-82F55A5B9D6B}"/>
    <dgm:cxn modelId="{7EBA2E7E-4614-492C-9135-80D6A77AC0EB}" srcId="{F49A9DDC-73CC-4DD9-8F35-DAFB0D185346}" destId="{17A92C9B-D457-4D37-95EE-4D68204D8151}" srcOrd="5" destOrd="0" parTransId="{B940FA45-61FD-4385-9541-BA721FF0DE8C}" sibTransId="{8A6A3173-2185-40AC-8D6F-5D40798DCEB7}"/>
    <dgm:cxn modelId="{32FB15CA-DA9C-40AB-95E5-096D6F400F01}" type="presOf" srcId="{B79A666C-8272-4E6D-901C-DAAC4497B1EB}" destId="{01CF8D27-BDCD-416D-B5B5-A6CF06664848}" srcOrd="0" destOrd="0" presId="urn:microsoft.com/office/officeart/2005/8/layout/vList3"/>
    <dgm:cxn modelId="{D18FE98B-83DC-4C0C-AD62-31EDD9C5679E}" type="presOf" srcId="{FFF01091-B3CE-4080-B5FE-938BC9874D86}" destId="{7F9EB181-46C3-4D03-8BED-706CA86E0A0E}" srcOrd="0" destOrd="0" presId="urn:microsoft.com/office/officeart/2005/8/layout/vList3"/>
    <dgm:cxn modelId="{79CA9E27-EEDB-44F5-A1C0-62641A0D36AB}" type="presOf" srcId="{17A92C9B-D457-4D37-95EE-4D68204D8151}" destId="{A15DCB8B-CC9D-4FA1-AD57-21A518DD4C3A}" srcOrd="0" destOrd="0" presId="urn:microsoft.com/office/officeart/2005/8/layout/vList3"/>
    <dgm:cxn modelId="{4130999D-E9E5-49CD-91C8-38A9191EAAF8}" type="presOf" srcId="{23664FA3-5A1F-49CB-831F-DAAE8D8BDE6E}" destId="{18E428F7-9203-47F9-9691-76758562A4C2}" srcOrd="0" destOrd="0" presId="urn:microsoft.com/office/officeart/2005/8/layout/vList3"/>
    <dgm:cxn modelId="{25C80C2E-1FFF-49F8-94DD-3ACC6F2145AC}" type="presParOf" srcId="{AF21BA5C-26CD-4492-B797-FB41BB6D6453}" destId="{E7D0AAF2-B3B7-43F0-BA82-A9CFE2BCD15C}" srcOrd="0" destOrd="0" presId="urn:microsoft.com/office/officeart/2005/8/layout/vList3"/>
    <dgm:cxn modelId="{F65EFFBF-52BA-4CCE-954A-68C5FBE41F12}" type="presParOf" srcId="{E7D0AAF2-B3B7-43F0-BA82-A9CFE2BCD15C}" destId="{8733CAF3-B8BF-49C8-BDEC-9E47CFFEA399}" srcOrd="0" destOrd="0" presId="urn:microsoft.com/office/officeart/2005/8/layout/vList3"/>
    <dgm:cxn modelId="{B64588F5-70A8-449B-913E-FD1CEA1CE568}" type="presParOf" srcId="{E7D0AAF2-B3B7-43F0-BA82-A9CFE2BCD15C}" destId="{18E428F7-9203-47F9-9691-76758562A4C2}" srcOrd="1" destOrd="0" presId="urn:microsoft.com/office/officeart/2005/8/layout/vList3"/>
    <dgm:cxn modelId="{A15A8988-F0AE-4BF0-9A51-D7C8FA5E44AB}" type="presParOf" srcId="{AF21BA5C-26CD-4492-B797-FB41BB6D6453}" destId="{A148B742-1941-4902-8A23-4387194C3092}" srcOrd="1" destOrd="0" presId="urn:microsoft.com/office/officeart/2005/8/layout/vList3"/>
    <dgm:cxn modelId="{DDC73D0D-ECAF-4594-87AC-1F008DA88634}" type="presParOf" srcId="{AF21BA5C-26CD-4492-B797-FB41BB6D6453}" destId="{097F68EF-EED0-45DC-999D-1DAFE55D466B}" srcOrd="2" destOrd="0" presId="urn:microsoft.com/office/officeart/2005/8/layout/vList3"/>
    <dgm:cxn modelId="{82DAC0F7-3DAC-493F-AC5D-6A48942DDD1C}" type="presParOf" srcId="{097F68EF-EED0-45DC-999D-1DAFE55D466B}" destId="{F472C08A-B396-4308-98B4-8F74648409A3}" srcOrd="0" destOrd="0" presId="urn:microsoft.com/office/officeart/2005/8/layout/vList3"/>
    <dgm:cxn modelId="{0F85196F-1A63-4FE9-8550-A4485B73E04E}" type="presParOf" srcId="{097F68EF-EED0-45DC-999D-1DAFE55D466B}" destId="{238BBE0A-E4A0-4418-8B46-9338CA2B878E}" srcOrd="1" destOrd="0" presId="urn:microsoft.com/office/officeart/2005/8/layout/vList3"/>
    <dgm:cxn modelId="{E938E574-209C-4972-82E7-8C532F33FEB2}" type="presParOf" srcId="{AF21BA5C-26CD-4492-B797-FB41BB6D6453}" destId="{74885E1D-8FF1-459D-9CAA-E761BC5A6D96}" srcOrd="3" destOrd="0" presId="urn:microsoft.com/office/officeart/2005/8/layout/vList3"/>
    <dgm:cxn modelId="{0E2508E2-E662-4160-A095-18D751DE2D3C}" type="presParOf" srcId="{AF21BA5C-26CD-4492-B797-FB41BB6D6453}" destId="{BEDCE150-E14A-4091-902C-7372DE3E2140}" srcOrd="4" destOrd="0" presId="urn:microsoft.com/office/officeart/2005/8/layout/vList3"/>
    <dgm:cxn modelId="{54D465C5-C7D6-4AF0-AC14-34C0A121DF41}" type="presParOf" srcId="{BEDCE150-E14A-4091-902C-7372DE3E2140}" destId="{5C459588-A3EC-4D00-8331-EC40EC2F920B}" srcOrd="0" destOrd="0" presId="urn:microsoft.com/office/officeart/2005/8/layout/vList3"/>
    <dgm:cxn modelId="{B99DB7BD-BE60-4BEA-A8F1-E738C3658D39}" type="presParOf" srcId="{BEDCE150-E14A-4091-902C-7372DE3E2140}" destId="{7F9EB181-46C3-4D03-8BED-706CA86E0A0E}" srcOrd="1" destOrd="0" presId="urn:microsoft.com/office/officeart/2005/8/layout/vList3"/>
    <dgm:cxn modelId="{E217F775-D9D5-4E4B-8058-52FC2A6EDB82}" type="presParOf" srcId="{AF21BA5C-26CD-4492-B797-FB41BB6D6453}" destId="{E76BAF3F-7F15-4786-BF6B-82B436768405}" srcOrd="5" destOrd="0" presId="urn:microsoft.com/office/officeart/2005/8/layout/vList3"/>
    <dgm:cxn modelId="{6283E781-0EC8-4285-B2CD-3EAF624F9052}" type="presParOf" srcId="{AF21BA5C-26CD-4492-B797-FB41BB6D6453}" destId="{25C20BA5-6D2C-4F7E-BE62-EF11D45F454C}" srcOrd="6" destOrd="0" presId="urn:microsoft.com/office/officeart/2005/8/layout/vList3"/>
    <dgm:cxn modelId="{E5752258-A7B4-488D-977D-775574B0BC25}" type="presParOf" srcId="{25C20BA5-6D2C-4F7E-BE62-EF11D45F454C}" destId="{62FAABDD-EDE9-425F-8CDF-E75563E831B8}" srcOrd="0" destOrd="0" presId="urn:microsoft.com/office/officeart/2005/8/layout/vList3"/>
    <dgm:cxn modelId="{402A93BD-00D0-4AC8-8153-99DF9288500B}" type="presParOf" srcId="{25C20BA5-6D2C-4F7E-BE62-EF11D45F454C}" destId="{9D7545B5-A454-43D6-AECC-AA7B0D1A7DD5}" srcOrd="1" destOrd="0" presId="urn:microsoft.com/office/officeart/2005/8/layout/vList3"/>
    <dgm:cxn modelId="{6668118D-8F1E-4627-9903-37B38FFF6051}" type="presParOf" srcId="{AF21BA5C-26CD-4492-B797-FB41BB6D6453}" destId="{EAA316AB-86FE-4F49-B3CA-2665388050E3}" srcOrd="7" destOrd="0" presId="urn:microsoft.com/office/officeart/2005/8/layout/vList3"/>
    <dgm:cxn modelId="{6432A311-E2FE-4747-B235-0A8E6A500049}" type="presParOf" srcId="{AF21BA5C-26CD-4492-B797-FB41BB6D6453}" destId="{F9F83BA1-A328-4882-AE4A-2F7A0293AD6B}" srcOrd="8" destOrd="0" presId="urn:microsoft.com/office/officeart/2005/8/layout/vList3"/>
    <dgm:cxn modelId="{5BF533A0-0DAD-4BD7-A72A-A137EF6A3BE3}" type="presParOf" srcId="{F9F83BA1-A328-4882-AE4A-2F7A0293AD6B}" destId="{8DC0B2E6-EF21-4761-AF83-A14912D341F8}" srcOrd="0" destOrd="0" presId="urn:microsoft.com/office/officeart/2005/8/layout/vList3"/>
    <dgm:cxn modelId="{873D99FC-CE3E-420B-9D59-200852C9FDF4}" type="presParOf" srcId="{F9F83BA1-A328-4882-AE4A-2F7A0293AD6B}" destId="{01CF8D27-BDCD-416D-B5B5-A6CF06664848}" srcOrd="1" destOrd="0" presId="urn:microsoft.com/office/officeart/2005/8/layout/vList3"/>
    <dgm:cxn modelId="{1A6964B6-09BC-41DB-9881-3FE117292E20}" type="presParOf" srcId="{AF21BA5C-26CD-4492-B797-FB41BB6D6453}" destId="{EA134D6F-3027-4FE7-9D7E-3B614D621D42}" srcOrd="9" destOrd="0" presId="urn:microsoft.com/office/officeart/2005/8/layout/vList3"/>
    <dgm:cxn modelId="{FDC01D01-3571-4A73-9FEC-4FBEFCD936DC}" type="presParOf" srcId="{AF21BA5C-26CD-4492-B797-FB41BB6D6453}" destId="{F70F86AE-8094-451C-A25A-24B822C04D16}" srcOrd="10" destOrd="0" presId="urn:microsoft.com/office/officeart/2005/8/layout/vList3"/>
    <dgm:cxn modelId="{FC271FC3-AA6C-4F67-9DDB-D7567FE69AFC}" type="presParOf" srcId="{F70F86AE-8094-451C-A25A-24B822C04D16}" destId="{58A3B403-7CEF-4D41-9043-A6F8756706E5}" srcOrd="0" destOrd="0" presId="urn:microsoft.com/office/officeart/2005/8/layout/vList3"/>
    <dgm:cxn modelId="{7C42DF3E-328A-4972-970F-824CFDF72B34}" type="presParOf" srcId="{F70F86AE-8094-451C-A25A-24B822C04D16}" destId="{A15DCB8B-CC9D-4FA1-AD57-21A518DD4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23664FA3-5A1F-49CB-831F-DAAE8D8BDE6E}">
      <dgm:prSet phldrT="[Text]"/>
      <dgm:spPr/>
      <dgm:t>
        <a:bodyPr/>
        <a:lstStyle/>
        <a:p>
          <a:r>
            <a:rPr lang="en-US" dirty="0"/>
            <a:t>Chronic Lowering of Groundwater Levels</a:t>
          </a:r>
        </a:p>
      </dgm:t>
    </dgm:pt>
    <dgm:pt modelId="{14EE14F8-4CCB-499E-A448-1C9D1BCE470B}" type="parTrans" cxnId="{92563FB9-59BA-4B25-A69E-2E61F4A640C6}">
      <dgm:prSet/>
      <dgm:spPr/>
      <dgm:t>
        <a:bodyPr/>
        <a:lstStyle/>
        <a:p>
          <a:endParaRPr lang="en-US"/>
        </a:p>
      </dgm:t>
    </dgm:pt>
    <dgm:pt modelId="{E82FC6ED-0277-4E5B-8825-38A506B6594F}" type="sibTrans" cxnId="{92563FB9-59BA-4B25-A69E-2E61F4A640C6}">
      <dgm:prSet/>
      <dgm:spPr/>
      <dgm:t>
        <a:bodyPr/>
        <a:lstStyle/>
        <a:p>
          <a:endParaRPr lang="en-US"/>
        </a:p>
      </dgm:t>
    </dgm:pt>
    <dgm:pt modelId="{3F1341EA-31B8-47CA-97A4-074DDCCD5F27}">
      <dgm:prSet phldrT="[Text]"/>
      <dgm:spPr/>
      <dgm:t>
        <a:bodyPr/>
        <a:lstStyle/>
        <a:p>
          <a:r>
            <a:rPr lang="en-US" dirty="0"/>
            <a:t>Reduction in Groundwater Storage</a:t>
          </a:r>
        </a:p>
      </dgm:t>
    </dgm:pt>
    <dgm:pt modelId="{0329C473-5E4B-4EE4-B564-EF2F5DD405CA}" type="parTrans" cxnId="{263352A1-94EB-4298-BA28-0E207370177A}">
      <dgm:prSet/>
      <dgm:spPr/>
      <dgm:t>
        <a:bodyPr/>
        <a:lstStyle/>
        <a:p>
          <a:endParaRPr lang="en-US"/>
        </a:p>
      </dgm:t>
    </dgm:pt>
    <dgm:pt modelId="{E48D2915-4933-4F2E-8FD6-82F55A5B9D6B}" type="sibTrans" cxnId="{263352A1-94EB-4298-BA28-0E207370177A}">
      <dgm:prSet/>
      <dgm:spPr/>
      <dgm:t>
        <a:bodyPr/>
        <a:lstStyle/>
        <a:p>
          <a:endParaRPr lang="en-US"/>
        </a:p>
      </dgm:t>
    </dgm:pt>
    <dgm:pt modelId="{FFF01091-B3CE-4080-B5FE-938BC9874D86}">
      <dgm:prSet phldrT="[Text]"/>
      <dgm:spPr/>
      <dgm:t>
        <a:bodyPr/>
        <a:lstStyle/>
        <a:p>
          <a:r>
            <a:rPr lang="en-US" dirty="0"/>
            <a:t>Seawater Intrusion</a:t>
          </a:r>
        </a:p>
      </dgm:t>
    </dgm:pt>
    <dgm:pt modelId="{FB1BECD8-3773-49F0-9869-C6B478986F73}" type="parTrans" cxnId="{E66B38A6-5462-4003-A343-45570F1A1AE1}">
      <dgm:prSet/>
      <dgm:spPr/>
      <dgm:t>
        <a:bodyPr/>
        <a:lstStyle/>
        <a:p>
          <a:endParaRPr lang="en-US"/>
        </a:p>
      </dgm:t>
    </dgm:pt>
    <dgm:pt modelId="{DF03E777-2103-4EE1-AFDA-6549338494A4}" type="sibTrans" cxnId="{E66B38A6-5462-4003-A343-45570F1A1AE1}">
      <dgm:prSet/>
      <dgm:spPr/>
      <dgm:t>
        <a:bodyPr/>
        <a:lstStyle/>
        <a:p>
          <a:endParaRPr lang="en-US"/>
        </a:p>
      </dgm:t>
    </dgm:pt>
    <dgm:pt modelId="{8FC41D65-ED2C-41B8-A3E8-7B6137C93140}">
      <dgm:prSet phldrT="[Text]"/>
      <dgm:spPr/>
      <dgm:t>
        <a:bodyPr/>
        <a:lstStyle/>
        <a:p>
          <a:r>
            <a:rPr lang="en-US" dirty="0"/>
            <a:t>Degraded Water Quality</a:t>
          </a:r>
        </a:p>
      </dgm:t>
    </dgm:pt>
    <dgm:pt modelId="{8611AA9E-405D-4DDF-A11F-ED9AA7F14364}" type="parTrans" cxnId="{C3A0C925-32D5-4BBB-BB90-7382159E2808}">
      <dgm:prSet/>
      <dgm:spPr/>
      <dgm:t>
        <a:bodyPr/>
        <a:lstStyle/>
        <a:p>
          <a:endParaRPr lang="en-US"/>
        </a:p>
      </dgm:t>
    </dgm:pt>
    <dgm:pt modelId="{1D320ECB-4395-4D64-AFD2-3BD1097726BE}" type="sibTrans" cxnId="{C3A0C925-32D5-4BBB-BB90-7382159E2808}">
      <dgm:prSet/>
      <dgm:spPr/>
      <dgm:t>
        <a:bodyPr/>
        <a:lstStyle/>
        <a:p>
          <a:endParaRPr lang="en-US"/>
        </a:p>
      </dgm:t>
    </dgm:pt>
    <dgm:pt modelId="{B79A666C-8272-4E6D-901C-DAAC4497B1EB}">
      <dgm:prSet phldrT="[Text]"/>
      <dgm:spPr/>
      <dgm:t>
        <a:bodyPr/>
        <a:lstStyle/>
        <a:p>
          <a:r>
            <a:rPr lang="en-US" dirty="0"/>
            <a:t>Land Subsidence </a:t>
          </a:r>
        </a:p>
      </dgm:t>
    </dgm:pt>
    <dgm:pt modelId="{2C467248-0B8B-406D-94E8-4D76786B1B52}" type="parTrans" cxnId="{8C983EDD-9E89-4010-8A7C-A83BCC67C3C7}">
      <dgm:prSet/>
      <dgm:spPr/>
      <dgm:t>
        <a:bodyPr/>
        <a:lstStyle/>
        <a:p>
          <a:endParaRPr lang="en-US"/>
        </a:p>
      </dgm:t>
    </dgm:pt>
    <dgm:pt modelId="{0D71659D-44B2-4378-807E-2357B40CA951}" type="sibTrans" cxnId="{8C983EDD-9E89-4010-8A7C-A83BCC67C3C7}">
      <dgm:prSet/>
      <dgm:spPr/>
      <dgm:t>
        <a:bodyPr/>
        <a:lstStyle/>
        <a:p>
          <a:endParaRPr lang="en-US"/>
        </a:p>
      </dgm:t>
    </dgm:pt>
    <dgm:pt modelId="{17A92C9B-D457-4D37-95EE-4D68204D8151}">
      <dgm:prSet phldrT="[Text]" custT="1"/>
      <dgm:spPr/>
      <dgm:t>
        <a:bodyPr/>
        <a:lstStyle/>
        <a:p>
          <a:r>
            <a:rPr lang="en-US" sz="1800" dirty="0"/>
            <a:t>Depletion of Interconnected Surface Water </a:t>
          </a:r>
        </a:p>
      </dgm:t>
    </dgm:pt>
    <dgm:pt modelId="{B940FA45-61FD-4385-9541-BA721FF0DE8C}" type="parTrans" cxnId="{7EBA2E7E-4614-492C-9135-80D6A77AC0EB}">
      <dgm:prSet/>
      <dgm:spPr/>
      <dgm:t>
        <a:bodyPr/>
        <a:lstStyle/>
        <a:p>
          <a:endParaRPr lang="en-US"/>
        </a:p>
      </dgm:t>
    </dgm:pt>
    <dgm:pt modelId="{8A6A3173-2185-40AC-8D6F-5D40798DCEB7}" type="sibTrans" cxnId="{7EBA2E7E-4614-492C-9135-80D6A77AC0EB}">
      <dgm:prSet/>
      <dgm:spPr/>
      <dgm:t>
        <a:bodyPr/>
        <a:lstStyle/>
        <a:p>
          <a:endParaRPr lang="en-US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E7D0AAF2-B3B7-43F0-BA82-A9CFE2BCD15C}" type="pres">
      <dgm:prSet presAssocID="{23664FA3-5A1F-49CB-831F-DAAE8D8BDE6E}" presName="composite" presStyleCnt="0"/>
      <dgm:spPr/>
    </dgm:pt>
    <dgm:pt modelId="{8733CAF3-B8BF-49C8-BDEC-9E47CFFEA399}" type="pres">
      <dgm:prSet presAssocID="{23664FA3-5A1F-49CB-831F-DAAE8D8BDE6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E428F7-9203-47F9-9691-76758562A4C2}" type="pres">
      <dgm:prSet presAssocID="{23664FA3-5A1F-49CB-831F-DAAE8D8BDE6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8B742-1941-4902-8A23-4387194C3092}" type="pres">
      <dgm:prSet presAssocID="{E82FC6ED-0277-4E5B-8825-38A506B6594F}" presName="spacing" presStyleCnt="0"/>
      <dgm:spPr/>
    </dgm:pt>
    <dgm:pt modelId="{097F68EF-EED0-45DC-999D-1DAFE55D466B}" type="pres">
      <dgm:prSet presAssocID="{3F1341EA-31B8-47CA-97A4-074DDCCD5F27}" presName="composite" presStyleCnt="0"/>
      <dgm:spPr/>
    </dgm:pt>
    <dgm:pt modelId="{F472C08A-B396-4308-98B4-8F74648409A3}" type="pres">
      <dgm:prSet presAssocID="{3F1341EA-31B8-47CA-97A4-074DDCCD5F2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BBE0A-E4A0-4418-8B46-9338CA2B878E}" type="pres">
      <dgm:prSet presAssocID="{3F1341EA-31B8-47CA-97A4-074DDCCD5F2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85E1D-8FF1-459D-9CAA-E761BC5A6D96}" type="pres">
      <dgm:prSet presAssocID="{E48D2915-4933-4F2E-8FD6-82F55A5B9D6B}" presName="spacing" presStyleCnt="0"/>
      <dgm:spPr/>
    </dgm:pt>
    <dgm:pt modelId="{BEDCE150-E14A-4091-902C-7372DE3E2140}" type="pres">
      <dgm:prSet presAssocID="{FFF01091-B3CE-4080-B5FE-938BC9874D86}" presName="composite" presStyleCnt="0"/>
      <dgm:spPr/>
    </dgm:pt>
    <dgm:pt modelId="{5C459588-A3EC-4D00-8331-EC40EC2F920B}" type="pres">
      <dgm:prSet presAssocID="{FFF01091-B3CE-4080-B5FE-938BC9874D8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F9EB181-46C3-4D03-8BED-706CA86E0A0E}" type="pres">
      <dgm:prSet presAssocID="{FFF01091-B3CE-4080-B5FE-938BC9874D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AF3F-7F15-4786-BF6B-82B436768405}" type="pres">
      <dgm:prSet presAssocID="{DF03E777-2103-4EE1-AFDA-6549338494A4}" presName="spacing" presStyleCnt="0"/>
      <dgm:spPr/>
    </dgm:pt>
    <dgm:pt modelId="{25C20BA5-6D2C-4F7E-BE62-EF11D45F454C}" type="pres">
      <dgm:prSet presAssocID="{8FC41D65-ED2C-41B8-A3E8-7B6137C93140}" presName="composite" presStyleCnt="0"/>
      <dgm:spPr/>
    </dgm:pt>
    <dgm:pt modelId="{62FAABDD-EDE9-425F-8CDF-E75563E831B8}" type="pres">
      <dgm:prSet presAssocID="{8FC41D65-ED2C-41B8-A3E8-7B6137C93140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D7545B5-A454-43D6-AECC-AA7B0D1A7DD5}" type="pres">
      <dgm:prSet presAssocID="{8FC41D65-ED2C-41B8-A3E8-7B6137C9314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316AB-86FE-4F49-B3CA-2665388050E3}" type="pres">
      <dgm:prSet presAssocID="{1D320ECB-4395-4D64-AFD2-3BD1097726BE}" presName="spacing" presStyleCnt="0"/>
      <dgm:spPr/>
    </dgm:pt>
    <dgm:pt modelId="{F9F83BA1-A328-4882-AE4A-2F7A0293AD6B}" type="pres">
      <dgm:prSet presAssocID="{B79A666C-8272-4E6D-901C-DAAC4497B1EB}" presName="composite" presStyleCnt="0"/>
      <dgm:spPr/>
    </dgm:pt>
    <dgm:pt modelId="{8DC0B2E6-EF21-4761-AF83-A14912D341F8}" type="pres">
      <dgm:prSet presAssocID="{B79A666C-8272-4E6D-901C-DAAC4497B1EB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1CF8D27-BDCD-416D-B5B5-A6CF06664848}" type="pres">
      <dgm:prSet presAssocID="{B79A666C-8272-4E6D-901C-DAAC4497B1E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4D6F-3027-4FE7-9D7E-3B614D621D42}" type="pres">
      <dgm:prSet presAssocID="{0D71659D-44B2-4378-807E-2357B40CA951}" presName="spacing" presStyleCnt="0"/>
      <dgm:spPr/>
    </dgm:pt>
    <dgm:pt modelId="{F70F86AE-8094-451C-A25A-24B822C04D16}" type="pres">
      <dgm:prSet presAssocID="{17A92C9B-D457-4D37-95EE-4D68204D8151}" presName="composite" presStyleCnt="0"/>
      <dgm:spPr/>
    </dgm:pt>
    <dgm:pt modelId="{58A3B403-7CEF-4D41-9043-A6F8756706E5}" type="pres">
      <dgm:prSet presAssocID="{17A92C9B-D457-4D37-95EE-4D68204D8151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5DCB8B-CC9D-4FA1-AD57-21A518DD4C3A}" type="pres">
      <dgm:prSet presAssocID="{17A92C9B-D457-4D37-95EE-4D68204D815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0C925-32D5-4BBB-BB90-7382159E2808}" srcId="{F49A9DDC-73CC-4DD9-8F35-DAFB0D185346}" destId="{8FC41D65-ED2C-41B8-A3E8-7B6137C93140}" srcOrd="3" destOrd="0" parTransId="{8611AA9E-405D-4DDF-A11F-ED9AA7F14364}" sibTransId="{1D320ECB-4395-4D64-AFD2-3BD1097726BE}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92563FB9-59BA-4B25-A69E-2E61F4A640C6}" srcId="{F49A9DDC-73CC-4DD9-8F35-DAFB0D185346}" destId="{23664FA3-5A1F-49CB-831F-DAAE8D8BDE6E}" srcOrd="0" destOrd="0" parTransId="{14EE14F8-4CCB-499E-A448-1C9D1BCE470B}" sibTransId="{E82FC6ED-0277-4E5B-8825-38A506B6594F}"/>
    <dgm:cxn modelId="{BB965E6A-DDE4-46EE-BDE7-37E409A8492E}" type="presOf" srcId="{3F1341EA-31B8-47CA-97A4-074DDCCD5F27}" destId="{238BBE0A-E4A0-4418-8B46-9338CA2B878E}" srcOrd="0" destOrd="0" presId="urn:microsoft.com/office/officeart/2005/8/layout/vList3"/>
    <dgm:cxn modelId="{8C983EDD-9E89-4010-8A7C-A83BCC67C3C7}" srcId="{F49A9DDC-73CC-4DD9-8F35-DAFB0D185346}" destId="{B79A666C-8272-4E6D-901C-DAAC4497B1EB}" srcOrd="4" destOrd="0" parTransId="{2C467248-0B8B-406D-94E8-4D76786B1B52}" sibTransId="{0D71659D-44B2-4378-807E-2357B40CA951}"/>
    <dgm:cxn modelId="{EAF319EA-22D5-47BE-AD84-2E02F3D66DEE}" type="presOf" srcId="{8FC41D65-ED2C-41B8-A3E8-7B6137C93140}" destId="{9D7545B5-A454-43D6-AECC-AA7B0D1A7DD5}" srcOrd="0" destOrd="0" presId="urn:microsoft.com/office/officeart/2005/8/layout/vList3"/>
    <dgm:cxn modelId="{E66B38A6-5462-4003-A343-45570F1A1AE1}" srcId="{F49A9DDC-73CC-4DD9-8F35-DAFB0D185346}" destId="{FFF01091-B3CE-4080-B5FE-938BC9874D86}" srcOrd="2" destOrd="0" parTransId="{FB1BECD8-3773-49F0-9869-C6B478986F73}" sibTransId="{DF03E777-2103-4EE1-AFDA-6549338494A4}"/>
    <dgm:cxn modelId="{263352A1-94EB-4298-BA28-0E207370177A}" srcId="{F49A9DDC-73CC-4DD9-8F35-DAFB0D185346}" destId="{3F1341EA-31B8-47CA-97A4-074DDCCD5F27}" srcOrd="1" destOrd="0" parTransId="{0329C473-5E4B-4EE4-B564-EF2F5DD405CA}" sibTransId="{E48D2915-4933-4F2E-8FD6-82F55A5B9D6B}"/>
    <dgm:cxn modelId="{7EBA2E7E-4614-492C-9135-80D6A77AC0EB}" srcId="{F49A9DDC-73CC-4DD9-8F35-DAFB0D185346}" destId="{17A92C9B-D457-4D37-95EE-4D68204D8151}" srcOrd="5" destOrd="0" parTransId="{B940FA45-61FD-4385-9541-BA721FF0DE8C}" sibTransId="{8A6A3173-2185-40AC-8D6F-5D40798DCEB7}"/>
    <dgm:cxn modelId="{32FB15CA-DA9C-40AB-95E5-096D6F400F01}" type="presOf" srcId="{B79A666C-8272-4E6D-901C-DAAC4497B1EB}" destId="{01CF8D27-BDCD-416D-B5B5-A6CF06664848}" srcOrd="0" destOrd="0" presId="urn:microsoft.com/office/officeart/2005/8/layout/vList3"/>
    <dgm:cxn modelId="{D18FE98B-83DC-4C0C-AD62-31EDD9C5679E}" type="presOf" srcId="{FFF01091-B3CE-4080-B5FE-938BC9874D86}" destId="{7F9EB181-46C3-4D03-8BED-706CA86E0A0E}" srcOrd="0" destOrd="0" presId="urn:microsoft.com/office/officeart/2005/8/layout/vList3"/>
    <dgm:cxn modelId="{79CA9E27-EEDB-44F5-A1C0-62641A0D36AB}" type="presOf" srcId="{17A92C9B-D457-4D37-95EE-4D68204D8151}" destId="{A15DCB8B-CC9D-4FA1-AD57-21A518DD4C3A}" srcOrd="0" destOrd="0" presId="urn:microsoft.com/office/officeart/2005/8/layout/vList3"/>
    <dgm:cxn modelId="{4130999D-E9E5-49CD-91C8-38A9191EAAF8}" type="presOf" srcId="{23664FA3-5A1F-49CB-831F-DAAE8D8BDE6E}" destId="{18E428F7-9203-47F9-9691-76758562A4C2}" srcOrd="0" destOrd="0" presId="urn:microsoft.com/office/officeart/2005/8/layout/vList3"/>
    <dgm:cxn modelId="{25C80C2E-1FFF-49F8-94DD-3ACC6F2145AC}" type="presParOf" srcId="{AF21BA5C-26CD-4492-B797-FB41BB6D6453}" destId="{E7D0AAF2-B3B7-43F0-BA82-A9CFE2BCD15C}" srcOrd="0" destOrd="0" presId="urn:microsoft.com/office/officeart/2005/8/layout/vList3"/>
    <dgm:cxn modelId="{F65EFFBF-52BA-4CCE-954A-68C5FBE41F12}" type="presParOf" srcId="{E7D0AAF2-B3B7-43F0-BA82-A9CFE2BCD15C}" destId="{8733CAF3-B8BF-49C8-BDEC-9E47CFFEA399}" srcOrd="0" destOrd="0" presId="urn:microsoft.com/office/officeart/2005/8/layout/vList3"/>
    <dgm:cxn modelId="{B64588F5-70A8-449B-913E-FD1CEA1CE568}" type="presParOf" srcId="{E7D0AAF2-B3B7-43F0-BA82-A9CFE2BCD15C}" destId="{18E428F7-9203-47F9-9691-76758562A4C2}" srcOrd="1" destOrd="0" presId="urn:microsoft.com/office/officeart/2005/8/layout/vList3"/>
    <dgm:cxn modelId="{A15A8988-F0AE-4BF0-9A51-D7C8FA5E44AB}" type="presParOf" srcId="{AF21BA5C-26CD-4492-B797-FB41BB6D6453}" destId="{A148B742-1941-4902-8A23-4387194C3092}" srcOrd="1" destOrd="0" presId="urn:microsoft.com/office/officeart/2005/8/layout/vList3"/>
    <dgm:cxn modelId="{DDC73D0D-ECAF-4594-87AC-1F008DA88634}" type="presParOf" srcId="{AF21BA5C-26CD-4492-B797-FB41BB6D6453}" destId="{097F68EF-EED0-45DC-999D-1DAFE55D466B}" srcOrd="2" destOrd="0" presId="urn:microsoft.com/office/officeart/2005/8/layout/vList3"/>
    <dgm:cxn modelId="{82DAC0F7-3DAC-493F-AC5D-6A48942DDD1C}" type="presParOf" srcId="{097F68EF-EED0-45DC-999D-1DAFE55D466B}" destId="{F472C08A-B396-4308-98B4-8F74648409A3}" srcOrd="0" destOrd="0" presId="urn:microsoft.com/office/officeart/2005/8/layout/vList3"/>
    <dgm:cxn modelId="{0F85196F-1A63-4FE9-8550-A4485B73E04E}" type="presParOf" srcId="{097F68EF-EED0-45DC-999D-1DAFE55D466B}" destId="{238BBE0A-E4A0-4418-8B46-9338CA2B878E}" srcOrd="1" destOrd="0" presId="urn:microsoft.com/office/officeart/2005/8/layout/vList3"/>
    <dgm:cxn modelId="{E938E574-209C-4972-82E7-8C532F33FEB2}" type="presParOf" srcId="{AF21BA5C-26CD-4492-B797-FB41BB6D6453}" destId="{74885E1D-8FF1-459D-9CAA-E761BC5A6D96}" srcOrd="3" destOrd="0" presId="urn:microsoft.com/office/officeart/2005/8/layout/vList3"/>
    <dgm:cxn modelId="{0E2508E2-E662-4160-A095-18D751DE2D3C}" type="presParOf" srcId="{AF21BA5C-26CD-4492-B797-FB41BB6D6453}" destId="{BEDCE150-E14A-4091-902C-7372DE3E2140}" srcOrd="4" destOrd="0" presId="urn:microsoft.com/office/officeart/2005/8/layout/vList3"/>
    <dgm:cxn modelId="{54D465C5-C7D6-4AF0-AC14-34C0A121DF41}" type="presParOf" srcId="{BEDCE150-E14A-4091-902C-7372DE3E2140}" destId="{5C459588-A3EC-4D00-8331-EC40EC2F920B}" srcOrd="0" destOrd="0" presId="urn:microsoft.com/office/officeart/2005/8/layout/vList3"/>
    <dgm:cxn modelId="{B99DB7BD-BE60-4BEA-A8F1-E738C3658D39}" type="presParOf" srcId="{BEDCE150-E14A-4091-902C-7372DE3E2140}" destId="{7F9EB181-46C3-4D03-8BED-706CA86E0A0E}" srcOrd="1" destOrd="0" presId="urn:microsoft.com/office/officeart/2005/8/layout/vList3"/>
    <dgm:cxn modelId="{E217F775-D9D5-4E4B-8058-52FC2A6EDB82}" type="presParOf" srcId="{AF21BA5C-26CD-4492-B797-FB41BB6D6453}" destId="{E76BAF3F-7F15-4786-BF6B-82B436768405}" srcOrd="5" destOrd="0" presId="urn:microsoft.com/office/officeart/2005/8/layout/vList3"/>
    <dgm:cxn modelId="{6283E781-0EC8-4285-B2CD-3EAF624F9052}" type="presParOf" srcId="{AF21BA5C-26CD-4492-B797-FB41BB6D6453}" destId="{25C20BA5-6D2C-4F7E-BE62-EF11D45F454C}" srcOrd="6" destOrd="0" presId="urn:microsoft.com/office/officeart/2005/8/layout/vList3"/>
    <dgm:cxn modelId="{E5752258-A7B4-488D-977D-775574B0BC25}" type="presParOf" srcId="{25C20BA5-6D2C-4F7E-BE62-EF11D45F454C}" destId="{62FAABDD-EDE9-425F-8CDF-E75563E831B8}" srcOrd="0" destOrd="0" presId="urn:microsoft.com/office/officeart/2005/8/layout/vList3"/>
    <dgm:cxn modelId="{402A93BD-00D0-4AC8-8153-99DF9288500B}" type="presParOf" srcId="{25C20BA5-6D2C-4F7E-BE62-EF11D45F454C}" destId="{9D7545B5-A454-43D6-AECC-AA7B0D1A7DD5}" srcOrd="1" destOrd="0" presId="urn:microsoft.com/office/officeart/2005/8/layout/vList3"/>
    <dgm:cxn modelId="{6668118D-8F1E-4627-9903-37B38FFF6051}" type="presParOf" srcId="{AF21BA5C-26CD-4492-B797-FB41BB6D6453}" destId="{EAA316AB-86FE-4F49-B3CA-2665388050E3}" srcOrd="7" destOrd="0" presId="urn:microsoft.com/office/officeart/2005/8/layout/vList3"/>
    <dgm:cxn modelId="{6432A311-E2FE-4747-B235-0A8E6A500049}" type="presParOf" srcId="{AF21BA5C-26CD-4492-B797-FB41BB6D6453}" destId="{F9F83BA1-A328-4882-AE4A-2F7A0293AD6B}" srcOrd="8" destOrd="0" presId="urn:microsoft.com/office/officeart/2005/8/layout/vList3"/>
    <dgm:cxn modelId="{5BF533A0-0DAD-4BD7-A72A-A137EF6A3BE3}" type="presParOf" srcId="{F9F83BA1-A328-4882-AE4A-2F7A0293AD6B}" destId="{8DC0B2E6-EF21-4761-AF83-A14912D341F8}" srcOrd="0" destOrd="0" presId="urn:microsoft.com/office/officeart/2005/8/layout/vList3"/>
    <dgm:cxn modelId="{873D99FC-CE3E-420B-9D59-200852C9FDF4}" type="presParOf" srcId="{F9F83BA1-A328-4882-AE4A-2F7A0293AD6B}" destId="{01CF8D27-BDCD-416D-B5B5-A6CF06664848}" srcOrd="1" destOrd="0" presId="urn:microsoft.com/office/officeart/2005/8/layout/vList3"/>
    <dgm:cxn modelId="{1A6964B6-09BC-41DB-9881-3FE117292E20}" type="presParOf" srcId="{AF21BA5C-26CD-4492-B797-FB41BB6D6453}" destId="{EA134D6F-3027-4FE7-9D7E-3B614D621D42}" srcOrd="9" destOrd="0" presId="urn:microsoft.com/office/officeart/2005/8/layout/vList3"/>
    <dgm:cxn modelId="{FDC01D01-3571-4A73-9FEC-4FBEFCD936DC}" type="presParOf" srcId="{AF21BA5C-26CD-4492-B797-FB41BB6D6453}" destId="{F70F86AE-8094-451C-A25A-24B822C04D16}" srcOrd="10" destOrd="0" presId="urn:microsoft.com/office/officeart/2005/8/layout/vList3"/>
    <dgm:cxn modelId="{FC271FC3-AA6C-4F67-9DDB-D7567FE69AFC}" type="presParOf" srcId="{F70F86AE-8094-451C-A25A-24B822C04D16}" destId="{58A3B403-7CEF-4D41-9043-A6F8756706E5}" srcOrd="0" destOrd="0" presId="urn:microsoft.com/office/officeart/2005/8/layout/vList3"/>
    <dgm:cxn modelId="{7C42DF3E-328A-4972-970F-824CFDF72B34}" type="presParOf" srcId="{F70F86AE-8094-451C-A25A-24B822C04D16}" destId="{A15DCB8B-CC9D-4FA1-AD57-21A518DD4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49A9DDC-73CC-4DD9-8F35-DAFB0D185346}" type="doc">
      <dgm:prSet loTypeId="urn:microsoft.com/office/officeart/2005/8/layout/vList3" loCatId="list" qsTypeId="urn:microsoft.com/office/officeart/2005/8/quickstyle/simple1" qsCatId="simple" csTypeId="urn:microsoft.com/office/officeart/2005/8/colors/accent0_1" csCatId="mainScheme" phldr="1"/>
      <dgm:spPr/>
    </dgm:pt>
    <dgm:pt modelId="{23664FA3-5A1F-49CB-831F-DAAE8D8BDE6E}">
      <dgm:prSet phldrT="[Text]"/>
      <dgm:spPr/>
      <dgm:t>
        <a:bodyPr/>
        <a:lstStyle/>
        <a:p>
          <a:r>
            <a:rPr lang="en-US" dirty="0"/>
            <a:t>Chronic Lowering of Groundwater Levels</a:t>
          </a:r>
        </a:p>
      </dgm:t>
    </dgm:pt>
    <dgm:pt modelId="{14EE14F8-4CCB-499E-A448-1C9D1BCE470B}" type="parTrans" cxnId="{92563FB9-59BA-4B25-A69E-2E61F4A640C6}">
      <dgm:prSet/>
      <dgm:spPr/>
      <dgm:t>
        <a:bodyPr/>
        <a:lstStyle/>
        <a:p>
          <a:endParaRPr lang="en-US"/>
        </a:p>
      </dgm:t>
    </dgm:pt>
    <dgm:pt modelId="{E82FC6ED-0277-4E5B-8825-38A506B6594F}" type="sibTrans" cxnId="{92563FB9-59BA-4B25-A69E-2E61F4A640C6}">
      <dgm:prSet/>
      <dgm:spPr/>
      <dgm:t>
        <a:bodyPr/>
        <a:lstStyle/>
        <a:p>
          <a:endParaRPr lang="en-US"/>
        </a:p>
      </dgm:t>
    </dgm:pt>
    <dgm:pt modelId="{3F1341EA-31B8-47CA-97A4-074DDCCD5F27}">
      <dgm:prSet phldrT="[Text]"/>
      <dgm:spPr/>
      <dgm:t>
        <a:bodyPr/>
        <a:lstStyle/>
        <a:p>
          <a:r>
            <a:rPr lang="en-US" dirty="0"/>
            <a:t>Reduction in Groundwater Storage</a:t>
          </a:r>
        </a:p>
      </dgm:t>
    </dgm:pt>
    <dgm:pt modelId="{0329C473-5E4B-4EE4-B564-EF2F5DD405CA}" type="parTrans" cxnId="{263352A1-94EB-4298-BA28-0E207370177A}">
      <dgm:prSet/>
      <dgm:spPr/>
      <dgm:t>
        <a:bodyPr/>
        <a:lstStyle/>
        <a:p>
          <a:endParaRPr lang="en-US"/>
        </a:p>
      </dgm:t>
    </dgm:pt>
    <dgm:pt modelId="{E48D2915-4933-4F2E-8FD6-82F55A5B9D6B}" type="sibTrans" cxnId="{263352A1-94EB-4298-BA28-0E207370177A}">
      <dgm:prSet/>
      <dgm:spPr/>
      <dgm:t>
        <a:bodyPr/>
        <a:lstStyle/>
        <a:p>
          <a:endParaRPr lang="en-US"/>
        </a:p>
      </dgm:t>
    </dgm:pt>
    <dgm:pt modelId="{FFF01091-B3CE-4080-B5FE-938BC9874D86}">
      <dgm:prSet phldrT="[Text]"/>
      <dgm:spPr/>
      <dgm:t>
        <a:bodyPr/>
        <a:lstStyle/>
        <a:p>
          <a:r>
            <a:rPr lang="en-US" dirty="0"/>
            <a:t>Seawater Intrusion</a:t>
          </a:r>
        </a:p>
      </dgm:t>
    </dgm:pt>
    <dgm:pt modelId="{FB1BECD8-3773-49F0-9869-C6B478986F73}" type="parTrans" cxnId="{E66B38A6-5462-4003-A343-45570F1A1AE1}">
      <dgm:prSet/>
      <dgm:spPr/>
      <dgm:t>
        <a:bodyPr/>
        <a:lstStyle/>
        <a:p>
          <a:endParaRPr lang="en-US"/>
        </a:p>
      </dgm:t>
    </dgm:pt>
    <dgm:pt modelId="{DF03E777-2103-4EE1-AFDA-6549338494A4}" type="sibTrans" cxnId="{E66B38A6-5462-4003-A343-45570F1A1AE1}">
      <dgm:prSet/>
      <dgm:spPr/>
      <dgm:t>
        <a:bodyPr/>
        <a:lstStyle/>
        <a:p>
          <a:endParaRPr lang="en-US"/>
        </a:p>
      </dgm:t>
    </dgm:pt>
    <dgm:pt modelId="{8FC41D65-ED2C-41B8-A3E8-7B6137C93140}">
      <dgm:prSet phldrT="[Text]"/>
      <dgm:spPr/>
      <dgm:t>
        <a:bodyPr/>
        <a:lstStyle/>
        <a:p>
          <a:r>
            <a:rPr lang="en-US" dirty="0"/>
            <a:t>Degraded Water Quality</a:t>
          </a:r>
        </a:p>
      </dgm:t>
    </dgm:pt>
    <dgm:pt modelId="{8611AA9E-405D-4DDF-A11F-ED9AA7F14364}" type="parTrans" cxnId="{C3A0C925-32D5-4BBB-BB90-7382159E2808}">
      <dgm:prSet/>
      <dgm:spPr/>
      <dgm:t>
        <a:bodyPr/>
        <a:lstStyle/>
        <a:p>
          <a:endParaRPr lang="en-US"/>
        </a:p>
      </dgm:t>
    </dgm:pt>
    <dgm:pt modelId="{1D320ECB-4395-4D64-AFD2-3BD1097726BE}" type="sibTrans" cxnId="{C3A0C925-32D5-4BBB-BB90-7382159E2808}">
      <dgm:prSet/>
      <dgm:spPr/>
      <dgm:t>
        <a:bodyPr/>
        <a:lstStyle/>
        <a:p>
          <a:endParaRPr lang="en-US"/>
        </a:p>
      </dgm:t>
    </dgm:pt>
    <dgm:pt modelId="{B79A666C-8272-4E6D-901C-DAAC4497B1EB}">
      <dgm:prSet phldrT="[Text]"/>
      <dgm:spPr/>
      <dgm:t>
        <a:bodyPr/>
        <a:lstStyle/>
        <a:p>
          <a:r>
            <a:rPr lang="en-US" dirty="0"/>
            <a:t>Land Subsidence </a:t>
          </a:r>
        </a:p>
      </dgm:t>
    </dgm:pt>
    <dgm:pt modelId="{2C467248-0B8B-406D-94E8-4D76786B1B52}" type="parTrans" cxnId="{8C983EDD-9E89-4010-8A7C-A83BCC67C3C7}">
      <dgm:prSet/>
      <dgm:spPr/>
      <dgm:t>
        <a:bodyPr/>
        <a:lstStyle/>
        <a:p>
          <a:endParaRPr lang="en-US"/>
        </a:p>
      </dgm:t>
    </dgm:pt>
    <dgm:pt modelId="{0D71659D-44B2-4378-807E-2357B40CA951}" type="sibTrans" cxnId="{8C983EDD-9E89-4010-8A7C-A83BCC67C3C7}">
      <dgm:prSet/>
      <dgm:spPr/>
      <dgm:t>
        <a:bodyPr/>
        <a:lstStyle/>
        <a:p>
          <a:endParaRPr lang="en-US"/>
        </a:p>
      </dgm:t>
    </dgm:pt>
    <dgm:pt modelId="{17A92C9B-D457-4D37-95EE-4D68204D8151}">
      <dgm:prSet phldrT="[Text]" custT="1"/>
      <dgm:spPr/>
      <dgm:t>
        <a:bodyPr/>
        <a:lstStyle/>
        <a:p>
          <a:r>
            <a:rPr lang="en-US" sz="1800" dirty="0"/>
            <a:t>Depletion of Interconnected Surface Water </a:t>
          </a:r>
        </a:p>
      </dgm:t>
    </dgm:pt>
    <dgm:pt modelId="{B940FA45-61FD-4385-9541-BA721FF0DE8C}" type="parTrans" cxnId="{7EBA2E7E-4614-492C-9135-80D6A77AC0EB}">
      <dgm:prSet/>
      <dgm:spPr/>
      <dgm:t>
        <a:bodyPr/>
        <a:lstStyle/>
        <a:p>
          <a:endParaRPr lang="en-US"/>
        </a:p>
      </dgm:t>
    </dgm:pt>
    <dgm:pt modelId="{8A6A3173-2185-40AC-8D6F-5D40798DCEB7}" type="sibTrans" cxnId="{7EBA2E7E-4614-492C-9135-80D6A77AC0EB}">
      <dgm:prSet/>
      <dgm:spPr/>
      <dgm:t>
        <a:bodyPr/>
        <a:lstStyle/>
        <a:p>
          <a:endParaRPr lang="en-US"/>
        </a:p>
      </dgm:t>
    </dgm:pt>
    <dgm:pt modelId="{AF21BA5C-26CD-4492-B797-FB41BB6D6453}" type="pres">
      <dgm:prSet presAssocID="{F49A9DDC-73CC-4DD9-8F35-DAFB0D185346}" presName="linearFlow" presStyleCnt="0">
        <dgm:presLayoutVars>
          <dgm:dir/>
          <dgm:resizeHandles val="exact"/>
        </dgm:presLayoutVars>
      </dgm:prSet>
      <dgm:spPr/>
    </dgm:pt>
    <dgm:pt modelId="{E7D0AAF2-B3B7-43F0-BA82-A9CFE2BCD15C}" type="pres">
      <dgm:prSet presAssocID="{23664FA3-5A1F-49CB-831F-DAAE8D8BDE6E}" presName="composite" presStyleCnt="0"/>
      <dgm:spPr/>
    </dgm:pt>
    <dgm:pt modelId="{8733CAF3-B8BF-49C8-BDEC-9E47CFFEA399}" type="pres">
      <dgm:prSet presAssocID="{23664FA3-5A1F-49CB-831F-DAAE8D8BDE6E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18E428F7-9203-47F9-9691-76758562A4C2}" type="pres">
      <dgm:prSet presAssocID="{23664FA3-5A1F-49CB-831F-DAAE8D8BDE6E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48B742-1941-4902-8A23-4387194C3092}" type="pres">
      <dgm:prSet presAssocID="{E82FC6ED-0277-4E5B-8825-38A506B6594F}" presName="spacing" presStyleCnt="0"/>
      <dgm:spPr/>
    </dgm:pt>
    <dgm:pt modelId="{097F68EF-EED0-45DC-999D-1DAFE55D466B}" type="pres">
      <dgm:prSet presAssocID="{3F1341EA-31B8-47CA-97A4-074DDCCD5F27}" presName="composite" presStyleCnt="0"/>
      <dgm:spPr/>
    </dgm:pt>
    <dgm:pt modelId="{F472C08A-B396-4308-98B4-8F74648409A3}" type="pres">
      <dgm:prSet presAssocID="{3F1341EA-31B8-47CA-97A4-074DDCCD5F27}" presName="imgShp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238BBE0A-E4A0-4418-8B46-9338CA2B878E}" type="pres">
      <dgm:prSet presAssocID="{3F1341EA-31B8-47CA-97A4-074DDCCD5F2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885E1D-8FF1-459D-9CAA-E761BC5A6D96}" type="pres">
      <dgm:prSet presAssocID="{E48D2915-4933-4F2E-8FD6-82F55A5B9D6B}" presName="spacing" presStyleCnt="0"/>
      <dgm:spPr/>
    </dgm:pt>
    <dgm:pt modelId="{BEDCE150-E14A-4091-902C-7372DE3E2140}" type="pres">
      <dgm:prSet presAssocID="{FFF01091-B3CE-4080-B5FE-938BC9874D86}" presName="composite" presStyleCnt="0"/>
      <dgm:spPr/>
    </dgm:pt>
    <dgm:pt modelId="{5C459588-A3EC-4D00-8331-EC40EC2F920B}" type="pres">
      <dgm:prSet presAssocID="{FFF01091-B3CE-4080-B5FE-938BC9874D86}" presName="imgShp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F9EB181-46C3-4D03-8BED-706CA86E0A0E}" type="pres">
      <dgm:prSet presAssocID="{FFF01091-B3CE-4080-B5FE-938BC9874D86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6BAF3F-7F15-4786-BF6B-82B436768405}" type="pres">
      <dgm:prSet presAssocID="{DF03E777-2103-4EE1-AFDA-6549338494A4}" presName="spacing" presStyleCnt="0"/>
      <dgm:spPr/>
    </dgm:pt>
    <dgm:pt modelId="{25C20BA5-6D2C-4F7E-BE62-EF11D45F454C}" type="pres">
      <dgm:prSet presAssocID="{8FC41D65-ED2C-41B8-A3E8-7B6137C93140}" presName="composite" presStyleCnt="0"/>
      <dgm:spPr/>
    </dgm:pt>
    <dgm:pt modelId="{62FAABDD-EDE9-425F-8CDF-E75563E831B8}" type="pres">
      <dgm:prSet presAssocID="{8FC41D65-ED2C-41B8-A3E8-7B6137C93140}" presName="imgShp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9D7545B5-A454-43D6-AECC-AA7B0D1A7DD5}" type="pres">
      <dgm:prSet presAssocID="{8FC41D65-ED2C-41B8-A3E8-7B6137C93140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316AB-86FE-4F49-B3CA-2665388050E3}" type="pres">
      <dgm:prSet presAssocID="{1D320ECB-4395-4D64-AFD2-3BD1097726BE}" presName="spacing" presStyleCnt="0"/>
      <dgm:spPr/>
    </dgm:pt>
    <dgm:pt modelId="{F9F83BA1-A328-4882-AE4A-2F7A0293AD6B}" type="pres">
      <dgm:prSet presAssocID="{B79A666C-8272-4E6D-901C-DAAC4497B1EB}" presName="composite" presStyleCnt="0"/>
      <dgm:spPr/>
    </dgm:pt>
    <dgm:pt modelId="{8DC0B2E6-EF21-4761-AF83-A14912D341F8}" type="pres">
      <dgm:prSet presAssocID="{B79A666C-8272-4E6D-901C-DAAC4497B1EB}" presName="imgShp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01CF8D27-BDCD-416D-B5B5-A6CF06664848}" type="pres">
      <dgm:prSet presAssocID="{B79A666C-8272-4E6D-901C-DAAC4497B1EB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34D6F-3027-4FE7-9D7E-3B614D621D42}" type="pres">
      <dgm:prSet presAssocID="{0D71659D-44B2-4378-807E-2357B40CA951}" presName="spacing" presStyleCnt="0"/>
      <dgm:spPr/>
    </dgm:pt>
    <dgm:pt modelId="{F70F86AE-8094-451C-A25A-24B822C04D16}" type="pres">
      <dgm:prSet presAssocID="{17A92C9B-D457-4D37-95EE-4D68204D8151}" presName="composite" presStyleCnt="0"/>
      <dgm:spPr/>
    </dgm:pt>
    <dgm:pt modelId="{58A3B403-7CEF-4D41-9043-A6F8756706E5}" type="pres">
      <dgm:prSet presAssocID="{17A92C9B-D457-4D37-95EE-4D68204D8151}" presName="imgShp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</dgm:pt>
    <dgm:pt modelId="{A15DCB8B-CC9D-4FA1-AD57-21A518DD4C3A}" type="pres">
      <dgm:prSet presAssocID="{17A92C9B-D457-4D37-95EE-4D68204D815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A0C925-32D5-4BBB-BB90-7382159E2808}" srcId="{F49A9DDC-73CC-4DD9-8F35-DAFB0D185346}" destId="{8FC41D65-ED2C-41B8-A3E8-7B6137C93140}" srcOrd="3" destOrd="0" parTransId="{8611AA9E-405D-4DDF-A11F-ED9AA7F14364}" sibTransId="{1D320ECB-4395-4D64-AFD2-3BD1097726BE}"/>
    <dgm:cxn modelId="{80E1753F-0361-45C3-B9CB-A1547214C087}" type="presOf" srcId="{F49A9DDC-73CC-4DD9-8F35-DAFB0D185346}" destId="{AF21BA5C-26CD-4492-B797-FB41BB6D6453}" srcOrd="0" destOrd="0" presId="urn:microsoft.com/office/officeart/2005/8/layout/vList3"/>
    <dgm:cxn modelId="{92563FB9-59BA-4B25-A69E-2E61F4A640C6}" srcId="{F49A9DDC-73CC-4DD9-8F35-DAFB0D185346}" destId="{23664FA3-5A1F-49CB-831F-DAAE8D8BDE6E}" srcOrd="0" destOrd="0" parTransId="{14EE14F8-4CCB-499E-A448-1C9D1BCE470B}" sibTransId="{E82FC6ED-0277-4E5B-8825-38A506B6594F}"/>
    <dgm:cxn modelId="{BB965E6A-DDE4-46EE-BDE7-37E409A8492E}" type="presOf" srcId="{3F1341EA-31B8-47CA-97A4-074DDCCD5F27}" destId="{238BBE0A-E4A0-4418-8B46-9338CA2B878E}" srcOrd="0" destOrd="0" presId="urn:microsoft.com/office/officeart/2005/8/layout/vList3"/>
    <dgm:cxn modelId="{8C983EDD-9E89-4010-8A7C-A83BCC67C3C7}" srcId="{F49A9DDC-73CC-4DD9-8F35-DAFB0D185346}" destId="{B79A666C-8272-4E6D-901C-DAAC4497B1EB}" srcOrd="4" destOrd="0" parTransId="{2C467248-0B8B-406D-94E8-4D76786B1B52}" sibTransId="{0D71659D-44B2-4378-807E-2357B40CA951}"/>
    <dgm:cxn modelId="{EAF319EA-22D5-47BE-AD84-2E02F3D66DEE}" type="presOf" srcId="{8FC41D65-ED2C-41B8-A3E8-7B6137C93140}" destId="{9D7545B5-A454-43D6-AECC-AA7B0D1A7DD5}" srcOrd="0" destOrd="0" presId="urn:microsoft.com/office/officeart/2005/8/layout/vList3"/>
    <dgm:cxn modelId="{E66B38A6-5462-4003-A343-45570F1A1AE1}" srcId="{F49A9DDC-73CC-4DD9-8F35-DAFB0D185346}" destId="{FFF01091-B3CE-4080-B5FE-938BC9874D86}" srcOrd="2" destOrd="0" parTransId="{FB1BECD8-3773-49F0-9869-C6B478986F73}" sibTransId="{DF03E777-2103-4EE1-AFDA-6549338494A4}"/>
    <dgm:cxn modelId="{263352A1-94EB-4298-BA28-0E207370177A}" srcId="{F49A9DDC-73CC-4DD9-8F35-DAFB0D185346}" destId="{3F1341EA-31B8-47CA-97A4-074DDCCD5F27}" srcOrd="1" destOrd="0" parTransId="{0329C473-5E4B-4EE4-B564-EF2F5DD405CA}" sibTransId="{E48D2915-4933-4F2E-8FD6-82F55A5B9D6B}"/>
    <dgm:cxn modelId="{7EBA2E7E-4614-492C-9135-80D6A77AC0EB}" srcId="{F49A9DDC-73CC-4DD9-8F35-DAFB0D185346}" destId="{17A92C9B-D457-4D37-95EE-4D68204D8151}" srcOrd="5" destOrd="0" parTransId="{B940FA45-61FD-4385-9541-BA721FF0DE8C}" sibTransId="{8A6A3173-2185-40AC-8D6F-5D40798DCEB7}"/>
    <dgm:cxn modelId="{32FB15CA-DA9C-40AB-95E5-096D6F400F01}" type="presOf" srcId="{B79A666C-8272-4E6D-901C-DAAC4497B1EB}" destId="{01CF8D27-BDCD-416D-B5B5-A6CF06664848}" srcOrd="0" destOrd="0" presId="urn:microsoft.com/office/officeart/2005/8/layout/vList3"/>
    <dgm:cxn modelId="{D18FE98B-83DC-4C0C-AD62-31EDD9C5679E}" type="presOf" srcId="{FFF01091-B3CE-4080-B5FE-938BC9874D86}" destId="{7F9EB181-46C3-4D03-8BED-706CA86E0A0E}" srcOrd="0" destOrd="0" presId="urn:microsoft.com/office/officeart/2005/8/layout/vList3"/>
    <dgm:cxn modelId="{79CA9E27-EEDB-44F5-A1C0-62641A0D36AB}" type="presOf" srcId="{17A92C9B-D457-4D37-95EE-4D68204D8151}" destId="{A15DCB8B-CC9D-4FA1-AD57-21A518DD4C3A}" srcOrd="0" destOrd="0" presId="urn:microsoft.com/office/officeart/2005/8/layout/vList3"/>
    <dgm:cxn modelId="{4130999D-E9E5-49CD-91C8-38A9191EAAF8}" type="presOf" srcId="{23664FA3-5A1F-49CB-831F-DAAE8D8BDE6E}" destId="{18E428F7-9203-47F9-9691-76758562A4C2}" srcOrd="0" destOrd="0" presId="urn:microsoft.com/office/officeart/2005/8/layout/vList3"/>
    <dgm:cxn modelId="{25C80C2E-1FFF-49F8-94DD-3ACC6F2145AC}" type="presParOf" srcId="{AF21BA5C-26CD-4492-B797-FB41BB6D6453}" destId="{E7D0AAF2-B3B7-43F0-BA82-A9CFE2BCD15C}" srcOrd="0" destOrd="0" presId="urn:microsoft.com/office/officeart/2005/8/layout/vList3"/>
    <dgm:cxn modelId="{F65EFFBF-52BA-4CCE-954A-68C5FBE41F12}" type="presParOf" srcId="{E7D0AAF2-B3B7-43F0-BA82-A9CFE2BCD15C}" destId="{8733CAF3-B8BF-49C8-BDEC-9E47CFFEA399}" srcOrd="0" destOrd="0" presId="urn:microsoft.com/office/officeart/2005/8/layout/vList3"/>
    <dgm:cxn modelId="{B64588F5-70A8-449B-913E-FD1CEA1CE568}" type="presParOf" srcId="{E7D0AAF2-B3B7-43F0-BA82-A9CFE2BCD15C}" destId="{18E428F7-9203-47F9-9691-76758562A4C2}" srcOrd="1" destOrd="0" presId="urn:microsoft.com/office/officeart/2005/8/layout/vList3"/>
    <dgm:cxn modelId="{A15A8988-F0AE-4BF0-9A51-D7C8FA5E44AB}" type="presParOf" srcId="{AF21BA5C-26CD-4492-B797-FB41BB6D6453}" destId="{A148B742-1941-4902-8A23-4387194C3092}" srcOrd="1" destOrd="0" presId="urn:microsoft.com/office/officeart/2005/8/layout/vList3"/>
    <dgm:cxn modelId="{DDC73D0D-ECAF-4594-87AC-1F008DA88634}" type="presParOf" srcId="{AF21BA5C-26CD-4492-B797-FB41BB6D6453}" destId="{097F68EF-EED0-45DC-999D-1DAFE55D466B}" srcOrd="2" destOrd="0" presId="urn:microsoft.com/office/officeart/2005/8/layout/vList3"/>
    <dgm:cxn modelId="{82DAC0F7-3DAC-493F-AC5D-6A48942DDD1C}" type="presParOf" srcId="{097F68EF-EED0-45DC-999D-1DAFE55D466B}" destId="{F472C08A-B396-4308-98B4-8F74648409A3}" srcOrd="0" destOrd="0" presId="urn:microsoft.com/office/officeart/2005/8/layout/vList3"/>
    <dgm:cxn modelId="{0F85196F-1A63-4FE9-8550-A4485B73E04E}" type="presParOf" srcId="{097F68EF-EED0-45DC-999D-1DAFE55D466B}" destId="{238BBE0A-E4A0-4418-8B46-9338CA2B878E}" srcOrd="1" destOrd="0" presId="urn:microsoft.com/office/officeart/2005/8/layout/vList3"/>
    <dgm:cxn modelId="{E938E574-209C-4972-82E7-8C532F33FEB2}" type="presParOf" srcId="{AF21BA5C-26CD-4492-B797-FB41BB6D6453}" destId="{74885E1D-8FF1-459D-9CAA-E761BC5A6D96}" srcOrd="3" destOrd="0" presId="urn:microsoft.com/office/officeart/2005/8/layout/vList3"/>
    <dgm:cxn modelId="{0E2508E2-E662-4160-A095-18D751DE2D3C}" type="presParOf" srcId="{AF21BA5C-26CD-4492-B797-FB41BB6D6453}" destId="{BEDCE150-E14A-4091-902C-7372DE3E2140}" srcOrd="4" destOrd="0" presId="urn:microsoft.com/office/officeart/2005/8/layout/vList3"/>
    <dgm:cxn modelId="{54D465C5-C7D6-4AF0-AC14-34C0A121DF41}" type="presParOf" srcId="{BEDCE150-E14A-4091-902C-7372DE3E2140}" destId="{5C459588-A3EC-4D00-8331-EC40EC2F920B}" srcOrd="0" destOrd="0" presId="urn:microsoft.com/office/officeart/2005/8/layout/vList3"/>
    <dgm:cxn modelId="{B99DB7BD-BE60-4BEA-A8F1-E738C3658D39}" type="presParOf" srcId="{BEDCE150-E14A-4091-902C-7372DE3E2140}" destId="{7F9EB181-46C3-4D03-8BED-706CA86E0A0E}" srcOrd="1" destOrd="0" presId="urn:microsoft.com/office/officeart/2005/8/layout/vList3"/>
    <dgm:cxn modelId="{E217F775-D9D5-4E4B-8058-52FC2A6EDB82}" type="presParOf" srcId="{AF21BA5C-26CD-4492-B797-FB41BB6D6453}" destId="{E76BAF3F-7F15-4786-BF6B-82B436768405}" srcOrd="5" destOrd="0" presId="urn:microsoft.com/office/officeart/2005/8/layout/vList3"/>
    <dgm:cxn modelId="{6283E781-0EC8-4285-B2CD-3EAF624F9052}" type="presParOf" srcId="{AF21BA5C-26CD-4492-B797-FB41BB6D6453}" destId="{25C20BA5-6D2C-4F7E-BE62-EF11D45F454C}" srcOrd="6" destOrd="0" presId="urn:microsoft.com/office/officeart/2005/8/layout/vList3"/>
    <dgm:cxn modelId="{E5752258-A7B4-488D-977D-775574B0BC25}" type="presParOf" srcId="{25C20BA5-6D2C-4F7E-BE62-EF11D45F454C}" destId="{62FAABDD-EDE9-425F-8CDF-E75563E831B8}" srcOrd="0" destOrd="0" presId="urn:microsoft.com/office/officeart/2005/8/layout/vList3"/>
    <dgm:cxn modelId="{402A93BD-00D0-4AC8-8153-99DF9288500B}" type="presParOf" srcId="{25C20BA5-6D2C-4F7E-BE62-EF11D45F454C}" destId="{9D7545B5-A454-43D6-AECC-AA7B0D1A7DD5}" srcOrd="1" destOrd="0" presId="urn:microsoft.com/office/officeart/2005/8/layout/vList3"/>
    <dgm:cxn modelId="{6668118D-8F1E-4627-9903-37B38FFF6051}" type="presParOf" srcId="{AF21BA5C-26CD-4492-B797-FB41BB6D6453}" destId="{EAA316AB-86FE-4F49-B3CA-2665388050E3}" srcOrd="7" destOrd="0" presId="urn:microsoft.com/office/officeart/2005/8/layout/vList3"/>
    <dgm:cxn modelId="{6432A311-E2FE-4747-B235-0A8E6A500049}" type="presParOf" srcId="{AF21BA5C-26CD-4492-B797-FB41BB6D6453}" destId="{F9F83BA1-A328-4882-AE4A-2F7A0293AD6B}" srcOrd="8" destOrd="0" presId="urn:microsoft.com/office/officeart/2005/8/layout/vList3"/>
    <dgm:cxn modelId="{5BF533A0-0DAD-4BD7-A72A-A137EF6A3BE3}" type="presParOf" srcId="{F9F83BA1-A328-4882-AE4A-2F7A0293AD6B}" destId="{8DC0B2E6-EF21-4761-AF83-A14912D341F8}" srcOrd="0" destOrd="0" presId="urn:microsoft.com/office/officeart/2005/8/layout/vList3"/>
    <dgm:cxn modelId="{873D99FC-CE3E-420B-9D59-200852C9FDF4}" type="presParOf" srcId="{F9F83BA1-A328-4882-AE4A-2F7A0293AD6B}" destId="{01CF8D27-BDCD-416D-B5B5-A6CF06664848}" srcOrd="1" destOrd="0" presId="urn:microsoft.com/office/officeart/2005/8/layout/vList3"/>
    <dgm:cxn modelId="{1A6964B6-09BC-41DB-9881-3FE117292E20}" type="presParOf" srcId="{AF21BA5C-26CD-4492-B797-FB41BB6D6453}" destId="{EA134D6F-3027-4FE7-9D7E-3B614D621D42}" srcOrd="9" destOrd="0" presId="urn:microsoft.com/office/officeart/2005/8/layout/vList3"/>
    <dgm:cxn modelId="{FDC01D01-3571-4A73-9FEC-4FBEFCD936DC}" type="presParOf" srcId="{AF21BA5C-26CD-4492-B797-FB41BB6D6453}" destId="{F70F86AE-8094-451C-A25A-24B822C04D16}" srcOrd="10" destOrd="0" presId="urn:microsoft.com/office/officeart/2005/8/layout/vList3"/>
    <dgm:cxn modelId="{FC271FC3-AA6C-4F67-9DDB-D7567FE69AFC}" type="presParOf" srcId="{F70F86AE-8094-451C-A25A-24B822C04D16}" destId="{58A3B403-7CEF-4D41-9043-A6F8756706E5}" srcOrd="0" destOrd="0" presId="urn:microsoft.com/office/officeart/2005/8/layout/vList3"/>
    <dgm:cxn modelId="{7C42DF3E-328A-4972-970F-824CFDF72B34}" type="presParOf" srcId="{F70F86AE-8094-451C-A25A-24B822C04D16}" destId="{A15DCB8B-CC9D-4FA1-AD57-21A518DD4C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5D30C-5964-4469-8C0B-B3B75CCCDC66}">
      <dsp:nvSpPr>
        <dsp:cNvPr id="0" name=""/>
        <dsp:cNvSpPr/>
      </dsp:nvSpPr>
      <dsp:spPr>
        <a:xfrm>
          <a:off x="142909" y="0"/>
          <a:ext cx="2147261" cy="21472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Attend Stakeholder Committee meetings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(monthly)</a:t>
          </a:r>
        </a:p>
      </dsp:txBody>
      <dsp:txXfrm>
        <a:off x="457368" y="314455"/>
        <a:ext cx="1518343" cy="1518321"/>
      </dsp:txXfrm>
    </dsp:sp>
    <dsp:sp modelId="{4385DCAB-AC25-4195-83C5-3A00E17608F8}">
      <dsp:nvSpPr>
        <dsp:cNvPr id="0" name=""/>
        <dsp:cNvSpPr/>
      </dsp:nvSpPr>
      <dsp:spPr>
        <a:xfrm>
          <a:off x="1991076" y="1432083"/>
          <a:ext cx="2147261" cy="21472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Plan to participate in first Public Meeting (anticipated July 2018)</a:t>
          </a:r>
        </a:p>
      </dsp:txBody>
      <dsp:txXfrm>
        <a:off x="2305535" y="1746538"/>
        <a:ext cx="1518343" cy="1518321"/>
      </dsp:txXfrm>
    </dsp:sp>
    <dsp:sp modelId="{FC2403A3-453D-4B94-981C-5D4E174FD4A4}">
      <dsp:nvSpPr>
        <dsp:cNvPr id="0" name=""/>
        <dsp:cNvSpPr/>
      </dsp:nvSpPr>
      <dsp:spPr>
        <a:xfrm>
          <a:off x="3866517" y="0"/>
          <a:ext cx="2147261" cy="214723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bg1"/>
              </a:solidFill>
            </a:rPr>
            <a:t>Attend GWA Board and Advisory Committee meetings (monthly)</a:t>
          </a:r>
        </a:p>
      </dsp:txBody>
      <dsp:txXfrm>
        <a:off x="4180976" y="314455"/>
        <a:ext cx="1518343" cy="15183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4B19E-45F3-43A9-9919-3094F3E81003}">
      <dsp:nvSpPr>
        <dsp:cNvPr id="0" name=""/>
        <dsp:cNvSpPr/>
      </dsp:nvSpPr>
      <dsp:spPr>
        <a:xfrm>
          <a:off x="2652" y="0"/>
          <a:ext cx="2180354" cy="3203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i="0" kern="1200" baseline="0" dirty="0"/>
            <a:t>Historical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i="0" kern="1200" baseline="0" dirty="0"/>
            <a:t>Uses historical information for hydrology, precipitation, water year type, water supply and demand, and land use going back a minimum of 10 years.</a:t>
          </a:r>
        </a:p>
      </dsp:txBody>
      <dsp:txXfrm>
        <a:off x="66512" y="63860"/>
        <a:ext cx="2052634" cy="3075312"/>
      </dsp:txXfrm>
    </dsp:sp>
    <dsp:sp modelId="{78A43591-E991-4B1A-8D4C-07B541642552}">
      <dsp:nvSpPr>
        <dsp:cNvPr id="0" name=""/>
        <dsp:cNvSpPr/>
      </dsp:nvSpPr>
      <dsp:spPr>
        <a:xfrm>
          <a:off x="2549306" y="0"/>
          <a:ext cx="2328552" cy="3203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Current  Conditions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Holds constant the most recent or “current” data on population, land use, year type, water supply and demand, and hydrologic conditions. 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2617507" y="68201"/>
        <a:ext cx="2192150" cy="3066630"/>
      </dsp:txXfrm>
    </dsp:sp>
    <dsp:sp modelId="{7A9EA8BD-98E6-4643-B651-0D672E4F98C0}">
      <dsp:nvSpPr>
        <dsp:cNvPr id="0" name=""/>
        <dsp:cNvSpPr/>
      </dsp:nvSpPr>
      <dsp:spPr>
        <a:xfrm>
          <a:off x="5244158" y="0"/>
          <a:ext cx="2308798" cy="3203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Future Conditions</a:t>
          </a:r>
        </a:p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Uses the future planning horizon to estimate population growth, land use changes, climate change, etc.</a:t>
          </a:r>
        </a:p>
      </dsp:txBody>
      <dsp:txXfrm>
        <a:off x="5311780" y="67622"/>
        <a:ext cx="2173554" cy="306778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D6BE1F-A2E8-443E-9B52-4187B304D713}">
      <dsp:nvSpPr>
        <dsp:cNvPr id="0" name=""/>
        <dsp:cNvSpPr/>
      </dsp:nvSpPr>
      <dsp:spPr>
        <a:xfrm>
          <a:off x="0" y="2411500"/>
          <a:ext cx="1577975" cy="79150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226" tIns="199136" rIns="11222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Step 3</a:t>
          </a:r>
        </a:p>
      </dsp:txBody>
      <dsp:txXfrm>
        <a:off x="0" y="2411500"/>
        <a:ext cx="1577975" cy="791508"/>
      </dsp:txXfrm>
    </dsp:sp>
    <dsp:sp modelId="{0E70FF62-8ED7-4606-B2BD-59D33CB1F351}">
      <dsp:nvSpPr>
        <dsp:cNvPr id="0" name=""/>
        <dsp:cNvSpPr/>
      </dsp:nvSpPr>
      <dsp:spPr>
        <a:xfrm>
          <a:off x="1577975" y="2411500"/>
          <a:ext cx="4733925" cy="791508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26" tIns="190500" rIns="96026" bIns="1905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Develop supplies and demand from “current” (2015) to 2040 </a:t>
          </a:r>
        </a:p>
      </dsp:txBody>
      <dsp:txXfrm>
        <a:off x="1577975" y="2411500"/>
        <a:ext cx="4733925" cy="791508"/>
      </dsp:txXfrm>
    </dsp:sp>
    <dsp:sp modelId="{B97B62C5-1D7F-4724-AF76-667BF1EF883D}">
      <dsp:nvSpPr>
        <dsp:cNvPr id="0" name=""/>
        <dsp:cNvSpPr/>
      </dsp:nvSpPr>
      <dsp:spPr>
        <a:xfrm rot="10800000">
          <a:off x="0" y="1206033"/>
          <a:ext cx="1577975" cy="121733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226" tIns="199136" rIns="11222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Step 2</a:t>
          </a:r>
        </a:p>
      </dsp:txBody>
      <dsp:txXfrm rot="-10800000">
        <a:off x="0" y="1206033"/>
        <a:ext cx="1577975" cy="791270"/>
      </dsp:txXfrm>
    </dsp:sp>
    <dsp:sp modelId="{34A3102D-D9C0-4054-A463-27C1E9585C8E}">
      <dsp:nvSpPr>
        <dsp:cNvPr id="0" name=""/>
        <dsp:cNvSpPr/>
      </dsp:nvSpPr>
      <dsp:spPr>
        <a:xfrm>
          <a:off x="1577975" y="1206033"/>
          <a:ext cx="4733925" cy="7912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26" tIns="190500" rIns="96026" bIns="1905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Identify supply projects with yield and timing</a:t>
          </a:r>
        </a:p>
      </dsp:txBody>
      <dsp:txXfrm>
        <a:off x="1577975" y="1206033"/>
        <a:ext cx="4733925" cy="791270"/>
      </dsp:txXfrm>
    </dsp:sp>
    <dsp:sp modelId="{0C840295-9A62-471F-9444-B56A1B2186F5}">
      <dsp:nvSpPr>
        <dsp:cNvPr id="0" name=""/>
        <dsp:cNvSpPr/>
      </dsp:nvSpPr>
      <dsp:spPr>
        <a:xfrm rot="10800000">
          <a:off x="0" y="566"/>
          <a:ext cx="1577975" cy="1217339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2226" tIns="199136" rIns="11222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/>
            <a:t>Step 1</a:t>
          </a:r>
        </a:p>
      </dsp:txBody>
      <dsp:txXfrm rot="-10800000">
        <a:off x="0" y="566"/>
        <a:ext cx="1577975" cy="791270"/>
      </dsp:txXfrm>
    </dsp:sp>
    <dsp:sp modelId="{96EBD15F-FD1B-40E0-8D56-B52312EF8CB5}">
      <dsp:nvSpPr>
        <dsp:cNvPr id="0" name=""/>
        <dsp:cNvSpPr/>
      </dsp:nvSpPr>
      <dsp:spPr>
        <a:xfrm>
          <a:off x="1577975" y="566"/>
          <a:ext cx="4733925" cy="791270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26" tIns="190500" rIns="96026" bIns="1905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Identify future demands through 2040</a:t>
          </a:r>
        </a:p>
      </dsp:txBody>
      <dsp:txXfrm>
        <a:off x="1577975" y="566"/>
        <a:ext cx="4733925" cy="7912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011BE9-1E8B-4503-80C3-FF351A0DFCE8}">
      <dsp:nvSpPr>
        <dsp:cNvPr id="0" name=""/>
        <dsp:cNvSpPr/>
      </dsp:nvSpPr>
      <dsp:spPr>
        <a:xfrm>
          <a:off x="596671" y="2238"/>
          <a:ext cx="1599548" cy="959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Agricultural Water Management Plans</a:t>
          </a:r>
        </a:p>
      </dsp:txBody>
      <dsp:txXfrm>
        <a:off x="596671" y="2238"/>
        <a:ext cx="1599548" cy="959729"/>
      </dsp:txXfrm>
    </dsp:sp>
    <dsp:sp modelId="{C411D429-7BD9-4B7C-AA4B-0A68293BEA67}">
      <dsp:nvSpPr>
        <dsp:cNvPr id="0" name=""/>
        <dsp:cNvSpPr/>
      </dsp:nvSpPr>
      <dsp:spPr>
        <a:xfrm>
          <a:off x="2356175" y="2238"/>
          <a:ext cx="1599548" cy="959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Urban Water Management Plans</a:t>
          </a:r>
        </a:p>
      </dsp:txBody>
      <dsp:txXfrm>
        <a:off x="2356175" y="2238"/>
        <a:ext cx="1599548" cy="959729"/>
      </dsp:txXfrm>
    </dsp:sp>
    <dsp:sp modelId="{98847C79-7603-4F92-BAEC-04F1B98B1F53}">
      <dsp:nvSpPr>
        <dsp:cNvPr id="0" name=""/>
        <dsp:cNvSpPr/>
      </dsp:nvSpPr>
      <dsp:spPr>
        <a:xfrm>
          <a:off x="4115679" y="2238"/>
          <a:ext cx="1599548" cy="959729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Groundwater Management Plans</a:t>
          </a:r>
        </a:p>
      </dsp:txBody>
      <dsp:txXfrm>
        <a:off x="4115679" y="2238"/>
        <a:ext cx="1599548" cy="959729"/>
      </dsp:txXfrm>
    </dsp:sp>
    <dsp:sp modelId="{92538B83-9B74-4B6E-9568-4B467E99B65E}">
      <dsp:nvSpPr>
        <dsp:cNvPr id="0" name=""/>
        <dsp:cNvSpPr/>
      </dsp:nvSpPr>
      <dsp:spPr>
        <a:xfrm>
          <a:off x="596671" y="1121922"/>
          <a:ext cx="1599548" cy="9597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Integrated Regional Water Management Plans</a:t>
          </a:r>
        </a:p>
      </dsp:txBody>
      <dsp:txXfrm>
        <a:off x="596671" y="1121922"/>
        <a:ext cx="1599548" cy="959729"/>
      </dsp:txXfrm>
    </dsp:sp>
    <dsp:sp modelId="{689C84E8-A989-4E2E-A6E2-6FE3CBDBB190}">
      <dsp:nvSpPr>
        <dsp:cNvPr id="0" name=""/>
        <dsp:cNvSpPr/>
      </dsp:nvSpPr>
      <dsp:spPr>
        <a:xfrm>
          <a:off x="2356175" y="1121922"/>
          <a:ext cx="1599548" cy="95972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Data directly from GSAs</a:t>
          </a:r>
        </a:p>
      </dsp:txBody>
      <dsp:txXfrm>
        <a:off x="2356175" y="1121922"/>
        <a:ext cx="1599548" cy="959729"/>
      </dsp:txXfrm>
    </dsp:sp>
    <dsp:sp modelId="{4652CA4D-9ACB-4091-9D78-738BF0F4E6FE}">
      <dsp:nvSpPr>
        <dsp:cNvPr id="0" name=""/>
        <dsp:cNvSpPr/>
      </dsp:nvSpPr>
      <dsp:spPr>
        <a:xfrm>
          <a:off x="4115679" y="1121922"/>
          <a:ext cx="1599548" cy="9597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MokeWISE</a:t>
          </a:r>
          <a:r>
            <a:rPr lang="en-US" sz="1500" kern="1200" dirty="0"/>
            <a:t> Water Availability Analysis</a:t>
          </a:r>
        </a:p>
      </dsp:txBody>
      <dsp:txXfrm>
        <a:off x="4115679" y="1121922"/>
        <a:ext cx="1599548" cy="959729"/>
      </dsp:txXfrm>
    </dsp:sp>
    <dsp:sp modelId="{94821192-D107-44A9-8D0B-E5B216201EA9}">
      <dsp:nvSpPr>
        <dsp:cNvPr id="0" name=""/>
        <dsp:cNvSpPr/>
      </dsp:nvSpPr>
      <dsp:spPr>
        <a:xfrm>
          <a:off x="1476423" y="2241607"/>
          <a:ext cx="1599548" cy="9597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Capital Improvement Programs</a:t>
          </a:r>
        </a:p>
      </dsp:txBody>
      <dsp:txXfrm>
        <a:off x="1476423" y="2241607"/>
        <a:ext cx="1599548" cy="959729"/>
      </dsp:txXfrm>
    </dsp:sp>
    <dsp:sp modelId="{BF61E6DD-5FD3-4EB2-ADC4-B2A22C7706C4}">
      <dsp:nvSpPr>
        <dsp:cNvPr id="0" name=""/>
        <dsp:cNvSpPr/>
      </dsp:nvSpPr>
      <dsp:spPr>
        <a:xfrm>
          <a:off x="3235927" y="2241607"/>
          <a:ext cx="1599548" cy="959729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General Plans</a:t>
          </a:r>
        </a:p>
      </dsp:txBody>
      <dsp:txXfrm>
        <a:off x="3235927" y="2241607"/>
        <a:ext cx="1599548" cy="959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7F37B-62C7-47E5-AD54-DDFB2EF9527D}">
      <dsp:nvSpPr>
        <dsp:cNvPr id="0" name=""/>
        <dsp:cNvSpPr/>
      </dsp:nvSpPr>
      <dsp:spPr>
        <a:xfrm>
          <a:off x="1312" y="281352"/>
          <a:ext cx="1539030" cy="1542560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u="sng" kern="1200" dirty="0"/>
        </a:p>
      </dsp:txBody>
      <dsp:txXfrm rot="16200000">
        <a:off x="-477234" y="759899"/>
        <a:ext cx="1264899" cy="307806"/>
      </dsp:txXfrm>
    </dsp:sp>
    <dsp:sp modelId="{4F035E9B-DB8B-4FEE-821D-40A424963E7C}">
      <dsp:nvSpPr>
        <dsp:cNvPr id="0" name=""/>
        <dsp:cNvSpPr/>
      </dsp:nvSpPr>
      <dsp:spPr>
        <a:xfrm>
          <a:off x="371179" y="281352"/>
          <a:ext cx="1146577" cy="154256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800" u="sng" kern="1200" dirty="0"/>
            <a:t>Website: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Visit esjground</a:t>
          </a:r>
          <a:br>
            <a:rPr lang="en-US" sz="1800" kern="1200" dirty="0"/>
          </a:br>
          <a:r>
            <a:rPr lang="en-US" sz="1800" kern="1200" dirty="0"/>
            <a:t>water.org</a:t>
          </a:r>
        </a:p>
      </dsp:txBody>
      <dsp:txXfrm>
        <a:off x="371179" y="281352"/>
        <a:ext cx="1146577" cy="1542560"/>
      </dsp:txXfrm>
    </dsp:sp>
    <dsp:sp modelId="{B5F97C95-7FD3-40AE-8DC6-8341557B4133}">
      <dsp:nvSpPr>
        <dsp:cNvPr id="0" name=""/>
        <dsp:cNvSpPr/>
      </dsp:nvSpPr>
      <dsp:spPr>
        <a:xfrm>
          <a:off x="1624169" y="281352"/>
          <a:ext cx="1564250" cy="223466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6200000">
        <a:off x="864383" y="1041138"/>
        <a:ext cx="1832422" cy="312850"/>
      </dsp:txXfrm>
    </dsp:sp>
    <dsp:sp modelId="{F748BCAC-3860-4CA3-9317-96A0A76C8FB0}">
      <dsp:nvSpPr>
        <dsp:cNvPr id="0" name=""/>
        <dsp:cNvSpPr/>
      </dsp:nvSpPr>
      <dsp:spPr>
        <a:xfrm rot="5400000">
          <a:off x="1408839" y="1143447"/>
          <a:ext cx="422335" cy="359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1F7B20-ED1E-45E9-A311-E56CBA6BD97D}">
      <dsp:nvSpPr>
        <dsp:cNvPr id="0" name=""/>
        <dsp:cNvSpPr/>
      </dsp:nvSpPr>
      <dsp:spPr>
        <a:xfrm>
          <a:off x="1997252" y="281352"/>
          <a:ext cx="1165366" cy="223466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Sign up for electronic updates at esjgroundwater.org</a:t>
          </a:r>
        </a:p>
      </dsp:txBody>
      <dsp:txXfrm>
        <a:off x="1997252" y="281352"/>
        <a:ext cx="1165366" cy="2234661"/>
      </dsp:txXfrm>
    </dsp:sp>
    <dsp:sp modelId="{C02805B2-BAC9-4D6E-982A-4EC23AB5570A}">
      <dsp:nvSpPr>
        <dsp:cNvPr id="0" name=""/>
        <dsp:cNvSpPr/>
      </dsp:nvSpPr>
      <dsp:spPr>
        <a:xfrm>
          <a:off x="3272246" y="281352"/>
          <a:ext cx="2395042" cy="330768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6200000">
        <a:off x="2155598" y="1398000"/>
        <a:ext cx="2712304" cy="479008"/>
      </dsp:txXfrm>
    </dsp:sp>
    <dsp:sp modelId="{597B9A32-6E88-4128-9AAA-D26625C2FA7A}">
      <dsp:nvSpPr>
        <dsp:cNvPr id="0" name=""/>
        <dsp:cNvSpPr/>
      </dsp:nvSpPr>
      <dsp:spPr>
        <a:xfrm rot="5400000">
          <a:off x="3056916" y="1147889"/>
          <a:ext cx="422335" cy="359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157318-DAAA-449F-A5BC-B5326CBB40CF}">
      <dsp:nvSpPr>
        <dsp:cNvPr id="0" name=""/>
        <dsp:cNvSpPr/>
      </dsp:nvSpPr>
      <dsp:spPr>
        <a:xfrm>
          <a:off x="3751255" y="281352"/>
          <a:ext cx="1784306" cy="33076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800" kern="1200" dirty="0"/>
            <a:t>Watch for information from GSA, Advisory Committee and Stakeholder Committee members </a:t>
          </a:r>
        </a:p>
      </dsp:txBody>
      <dsp:txXfrm>
        <a:off x="3751255" y="281352"/>
        <a:ext cx="1784306" cy="3307688"/>
      </dsp:txXfrm>
    </dsp:sp>
    <dsp:sp modelId="{2CD9A58B-5918-447A-8C0C-F846A3A6D106}">
      <dsp:nvSpPr>
        <dsp:cNvPr id="0" name=""/>
        <dsp:cNvSpPr/>
      </dsp:nvSpPr>
      <dsp:spPr>
        <a:xfrm>
          <a:off x="5751116" y="281352"/>
          <a:ext cx="1557280" cy="1070325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6200000">
        <a:off x="5468010" y="564457"/>
        <a:ext cx="877666" cy="311456"/>
      </dsp:txXfrm>
    </dsp:sp>
    <dsp:sp modelId="{197F880F-508F-4FAC-8331-B2E286719D40}">
      <dsp:nvSpPr>
        <dsp:cNvPr id="0" name=""/>
        <dsp:cNvSpPr/>
      </dsp:nvSpPr>
      <dsp:spPr>
        <a:xfrm rot="5400000">
          <a:off x="5533741" y="1180730"/>
          <a:ext cx="422335" cy="359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C9DFB-6705-4BF6-9DE2-ACEABD9FC105}">
      <dsp:nvSpPr>
        <dsp:cNvPr id="0" name=""/>
        <dsp:cNvSpPr/>
      </dsp:nvSpPr>
      <dsp:spPr>
        <a:xfrm>
          <a:off x="6123309" y="281352"/>
          <a:ext cx="1160174" cy="107032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Attend open-forum meetings</a:t>
          </a:r>
        </a:p>
      </dsp:txBody>
      <dsp:txXfrm>
        <a:off x="6123309" y="281352"/>
        <a:ext cx="1160174" cy="1070325"/>
      </dsp:txXfrm>
    </dsp:sp>
    <dsp:sp modelId="{71E63C99-BB34-49AA-A2A0-E799000C64B3}">
      <dsp:nvSpPr>
        <dsp:cNvPr id="0" name=""/>
        <dsp:cNvSpPr/>
      </dsp:nvSpPr>
      <dsp:spPr>
        <a:xfrm>
          <a:off x="7392223" y="281352"/>
          <a:ext cx="1557280" cy="169063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6200000">
        <a:off x="6854792" y="818783"/>
        <a:ext cx="1386318" cy="311456"/>
      </dsp:txXfrm>
    </dsp:sp>
    <dsp:sp modelId="{6C3F696E-5415-4134-8EB8-A526D0158228}">
      <dsp:nvSpPr>
        <dsp:cNvPr id="0" name=""/>
        <dsp:cNvSpPr/>
      </dsp:nvSpPr>
      <dsp:spPr>
        <a:xfrm rot="5400000">
          <a:off x="7153135" y="1176256"/>
          <a:ext cx="422335" cy="35925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428F7-9203-47F9-9691-76758562A4C2}">
      <dsp:nvSpPr>
        <dsp:cNvPr id="0" name=""/>
        <dsp:cNvSpPr/>
      </dsp:nvSpPr>
      <dsp:spPr>
        <a:xfrm rot="10800000">
          <a:off x="1314092" y="1357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Chronic Lowering of Groundwater Levels</a:t>
          </a:r>
        </a:p>
      </dsp:txBody>
      <dsp:txXfrm rot="10800000">
        <a:off x="1425520" y="1357"/>
        <a:ext cx="4663327" cy="445713"/>
      </dsp:txXfrm>
    </dsp:sp>
    <dsp:sp modelId="{8733CAF3-B8BF-49C8-BDEC-9E47CFFEA399}">
      <dsp:nvSpPr>
        <dsp:cNvPr id="0" name=""/>
        <dsp:cNvSpPr/>
      </dsp:nvSpPr>
      <dsp:spPr>
        <a:xfrm>
          <a:off x="1091235" y="1357"/>
          <a:ext cx="445713" cy="4457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BE0A-E4A0-4418-8B46-9338CA2B878E}">
      <dsp:nvSpPr>
        <dsp:cNvPr id="0" name=""/>
        <dsp:cNvSpPr/>
      </dsp:nvSpPr>
      <dsp:spPr>
        <a:xfrm rot="10800000">
          <a:off x="1314092" y="580119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Reduction in Groundwater Storage</a:t>
          </a:r>
        </a:p>
      </dsp:txBody>
      <dsp:txXfrm rot="10800000">
        <a:off x="1425520" y="580119"/>
        <a:ext cx="4663327" cy="445713"/>
      </dsp:txXfrm>
    </dsp:sp>
    <dsp:sp modelId="{F472C08A-B396-4308-98B4-8F74648409A3}">
      <dsp:nvSpPr>
        <dsp:cNvPr id="0" name=""/>
        <dsp:cNvSpPr/>
      </dsp:nvSpPr>
      <dsp:spPr>
        <a:xfrm>
          <a:off x="1091235" y="580119"/>
          <a:ext cx="445713" cy="4457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B181-46C3-4D03-8BED-706CA86E0A0E}">
      <dsp:nvSpPr>
        <dsp:cNvPr id="0" name=""/>
        <dsp:cNvSpPr/>
      </dsp:nvSpPr>
      <dsp:spPr>
        <a:xfrm rot="10800000">
          <a:off x="1314092" y="1158882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Seawater Intrusion</a:t>
          </a:r>
        </a:p>
      </dsp:txBody>
      <dsp:txXfrm rot="10800000">
        <a:off x="1425520" y="1158882"/>
        <a:ext cx="4663327" cy="445713"/>
      </dsp:txXfrm>
    </dsp:sp>
    <dsp:sp modelId="{5C459588-A3EC-4D00-8331-EC40EC2F920B}">
      <dsp:nvSpPr>
        <dsp:cNvPr id="0" name=""/>
        <dsp:cNvSpPr/>
      </dsp:nvSpPr>
      <dsp:spPr>
        <a:xfrm>
          <a:off x="1091235" y="1158882"/>
          <a:ext cx="445713" cy="4457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45B5-A454-43D6-AECC-AA7B0D1A7DD5}">
      <dsp:nvSpPr>
        <dsp:cNvPr id="0" name=""/>
        <dsp:cNvSpPr/>
      </dsp:nvSpPr>
      <dsp:spPr>
        <a:xfrm rot="10800000">
          <a:off x="1314092" y="1737645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Degraded Water Quality</a:t>
          </a:r>
        </a:p>
      </dsp:txBody>
      <dsp:txXfrm rot="10800000">
        <a:off x="1425520" y="1737645"/>
        <a:ext cx="4663327" cy="445713"/>
      </dsp:txXfrm>
    </dsp:sp>
    <dsp:sp modelId="{62FAABDD-EDE9-425F-8CDF-E75563E831B8}">
      <dsp:nvSpPr>
        <dsp:cNvPr id="0" name=""/>
        <dsp:cNvSpPr/>
      </dsp:nvSpPr>
      <dsp:spPr>
        <a:xfrm>
          <a:off x="1091235" y="1737645"/>
          <a:ext cx="445713" cy="4457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F8D27-BDCD-416D-B5B5-A6CF06664848}">
      <dsp:nvSpPr>
        <dsp:cNvPr id="0" name=""/>
        <dsp:cNvSpPr/>
      </dsp:nvSpPr>
      <dsp:spPr>
        <a:xfrm rot="10800000">
          <a:off x="1314092" y="2316408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Land Subsidence </a:t>
          </a:r>
        </a:p>
      </dsp:txBody>
      <dsp:txXfrm rot="10800000">
        <a:off x="1425520" y="2316408"/>
        <a:ext cx="4663327" cy="445713"/>
      </dsp:txXfrm>
    </dsp:sp>
    <dsp:sp modelId="{8DC0B2E6-EF21-4761-AF83-A14912D341F8}">
      <dsp:nvSpPr>
        <dsp:cNvPr id="0" name=""/>
        <dsp:cNvSpPr/>
      </dsp:nvSpPr>
      <dsp:spPr>
        <a:xfrm>
          <a:off x="1091235" y="2316408"/>
          <a:ext cx="445713" cy="4457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CB8B-CC9D-4FA1-AD57-21A518DD4C3A}">
      <dsp:nvSpPr>
        <dsp:cNvPr id="0" name=""/>
        <dsp:cNvSpPr/>
      </dsp:nvSpPr>
      <dsp:spPr>
        <a:xfrm rot="10800000">
          <a:off x="1314092" y="2895171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Depletion of Interconnected Surface Water </a:t>
          </a:r>
        </a:p>
      </dsp:txBody>
      <dsp:txXfrm rot="10800000">
        <a:off x="1425520" y="2895171"/>
        <a:ext cx="4663327" cy="445713"/>
      </dsp:txXfrm>
    </dsp:sp>
    <dsp:sp modelId="{58A3B403-7CEF-4D41-9043-A6F8756706E5}">
      <dsp:nvSpPr>
        <dsp:cNvPr id="0" name=""/>
        <dsp:cNvSpPr/>
      </dsp:nvSpPr>
      <dsp:spPr>
        <a:xfrm>
          <a:off x="1091235" y="2895171"/>
          <a:ext cx="445713" cy="44571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B2983-FF7D-4DCF-8FB5-D942757D99CD}">
      <dsp:nvSpPr>
        <dsp:cNvPr id="0" name=""/>
        <dsp:cNvSpPr/>
      </dsp:nvSpPr>
      <dsp:spPr>
        <a:xfrm>
          <a:off x="542959" y="0"/>
          <a:ext cx="6153537" cy="36058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E679C-FB67-4DA3-BBA6-0D644FAAE5DA}">
      <dsp:nvSpPr>
        <dsp:cNvPr id="0" name=""/>
        <dsp:cNvSpPr/>
      </dsp:nvSpPr>
      <dsp:spPr>
        <a:xfrm>
          <a:off x="7776" y="1081754"/>
          <a:ext cx="2330199" cy="144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Document Potential Undesirable Effects for Each Sustainability Indicator</a:t>
          </a:r>
        </a:p>
      </dsp:txBody>
      <dsp:txXfrm>
        <a:off x="78185" y="1152163"/>
        <a:ext cx="2189381" cy="1301521"/>
      </dsp:txXfrm>
    </dsp:sp>
    <dsp:sp modelId="{786000F7-A6A5-47A4-A8D1-3DAD4F310381}">
      <dsp:nvSpPr>
        <dsp:cNvPr id="0" name=""/>
        <dsp:cNvSpPr/>
      </dsp:nvSpPr>
      <dsp:spPr>
        <a:xfrm>
          <a:off x="2454628" y="1081754"/>
          <a:ext cx="2330199" cy="144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Identify </a:t>
          </a:r>
          <a:r>
            <a:rPr lang="en-US" sz="1700" kern="1200" dirty="0">
              <a:solidFill>
                <a:schemeClr val="accent4"/>
              </a:solidFill>
            </a:rPr>
            <a:t>“Minimum Thresholds” </a:t>
          </a:r>
          <a:r>
            <a:rPr lang="en-US" sz="1700" kern="1200" dirty="0"/>
            <a:t>(Levels Where Undesirable Results Could Occur)</a:t>
          </a:r>
        </a:p>
      </dsp:txBody>
      <dsp:txXfrm>
        <a:off x="2525037" y="1152163"/>
        <a:ext cx="2189381" cy="1301521"/>
      </dsp:txXfrm>
    </dsp:sp>
    <dsp:sp modelId="{B4C44993-5ABA-4EC0-B54F-08309B32AB22}">
      <dsp:nvSpPr>
        <dsp:cNvPr id="0" name=""/>
        <dsp:cNvSpPr/>
      </dsp:nvSpPr>
      <dsp:spPr>
        <a:xfrm>
          <a:off x="4901479" y="1081754"/>
          <a:ext cx="2330199" cy="14423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Develop </a:t>
          </a:r>
          <a:r>
            <a:rPr lang="en-US" sz="1700" kern="1200" dirty="0">
              <a:solidFill>
                <a:schemeClr val="accent4"/>
              </a:solidFill>
            </a:rPr>
            <a:t>“Measurable Objectives” </a:t>
          </a:r>
          <a:r>
            <a:rPr lang="en-US" sz="1700" kern="1200" dirty="0">
              <a:solidFill>
                <a:schemeClr val="bg1"/>
              </a:solidFill>
            </a:rPr>
            <a:t>(Targets A</a:t>
          </a:r>
          <a:r>
            <a:rPr lang="en-US" sz="1700" kern="1200" dirty="0"/>
            <a:t>bove Each Minimum Threshold)</a:t>
          </a:r>
        </a:p>
      </dsp:txBody>
      <dsp:txXfrm>
        <a:off x="4971888" y="1152163"/>
        <a:ext cx="2189381" cy="13015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428F7-9203-47F9-9691-76758562A4C2}">
      <dsp:nvSpPr>
        <dsp:cNvPr id="0" name=""/>
        <dsp:cNvSpPr/>
      </dsp:nvSpPr>
      <dsp:spPr>
        <a:xfrm rot="10800000">
          <a:off x="1314092" y="1357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Chronic Lowering of Groundwater Levels</a:t>
          </a:r>
        </a:p>
      </dsp:txBody>
      <dsp:txXfrm rot="10800000">
        <a:off x="1425520" y="1357"/>
        <a:ext cx="4663327" cy="445713"/>
      </dsp:txXfrm>
    </dsp:sp>
    <dsp:sp modelId="{8733CAF3-B8BF-49C8-BDEC-9E47CFFEA399}">
      <dsp:nvSpPr>
        <dsp:cNvPr id="0" name=""/>
        <dsp:cNvSpPr/>
      </dsp:nvSpPr>
      <dsp:spPr>
        <a:xfrm>
          <a:off x="1091235" y="1357"/>
          <a:ext cx="445713" cy="4457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BE0A-E4A0-4418-8B46-9338CA2B878E}">
      <dsp:nvSpPr>
        <dsp:cNvPr id="0" name=""/>
        <dsp:cNvSpPr/>
      </dsp:nvSpPr>
      <dsp:spPr>
        <a:xfrm rot="10800000">
          <a:off x="1314092" y="580119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Reduction in Groundwater Storage</a:t>
          </a:r>
        </a:p>
      </dsp:txBody>
      <dsp:txXfrm rot="10800000">
        <a:off x="1425520" y="580119"/>
        <a:ext cx="4663327" cy="445713"/>
      </dsp:txXfrm>
    </dsp:sp>
    <dsp:sp modelId="{F472C08A-B396-4308-98B4-8F74648409A3}">
      <dsp:nvSpPr>
        <dsp:cNvPr id="0" name=""/>
        <dsp:cNvSpPr/>
      </dsp:nvSpPr>
      <dsp:spPr>
        <a:xfrm>
          <a:off x="1091235" y="580119"/>
          <a:ext cx="445713" cy="4457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B181-46C3-4D03-8BED-706CA86E0A0E}">
      <dsp:nvSpPr>
        <dsp:cNvPr id="0" name=""/>
        <dsp:cNvSpPr/>
      </dsp:nvSpPr>
      <dsp:spPr>
        <a:xfrm rot="10800000">
          <a:off x="1314092" y="1158882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Seawater Intrusion</a:t>
          </a:r>
        </a:p>
      </dsp:txBody>
      <dsp:txXfrm rot="10800000">
        <a:off x="1425520" y="1158882"/>
        <a:ext cx="4663327" cy="445713"/>
      </dsp:txXfrm>
    </dsp:sp>
    <dsp:sp modelId="{5C459588-A3EC-4D00-8331-EC40EC2F920B}">
      <dsp:nvSpPr>
        <dsp:cNvPr id="0" name=""/>
        <dsp:cNvSpPr/>
      </dsp:nvSpPr>
      <dsp:spPr>
        <a:xfrm>
          <a:off x="1091235" y="1158882"/>
          <a:ext cx="445713" cy="4457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45B5-A454-43D6-AECC-AA7B0D1A7DD5}">
      <dsp:nvSpPr>
        <dsp:cNvPr id="0" name=""/>
        <dsp:cNvSpPr/>
      </dsp:nvSpPr>
      <dsp:spPr>
        <a:xfrm rot="10800000">
          <a:off x="1314092" y="1737645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Degraded Water Quality</a:t>
          </a:r>
        </a:p>
      </dsp:txBody>
      <dsp:txXfrm rot="10800000">
        <a:off x="1425520" y="1737645"/>
        <a:ext cx="4663327" cy="445713"/>
      </dsp:txXfrm>
    </dsp:sp>
    <dsp:sp modelId="{62FAABDD-EDE9-425F-8CDF-E75563E831B8}">
      <dsp:nvSpPr>
        <dsp:cNvPr id="0" name=""/>
        <dsp:cNvSpPr/>
      </dsp:nvSpPr>
      <dsp:spPr>
        <a:xfrm>
          <a:off x="1091235" y="1737645"/>
          <a:ext cx="445713" cy="4457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F8D27-BDCD-416D-B5B5-A6CF06664848}">
      <dsp:nvSpPr>
        <dsp:cNvPr id="0" name=""/>
        <dsp:cNvSpPr/>
      </dsp:nvSpPr>
      <dsp:spPr>
        <a:xfrm rot="10800000">
          <a:off x="1314092" y="2316408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Land Subsidence </a:t>
          </a:r>
        </a:p>
      </dsp:txBody>
      <dsp:txXfrm rot="10800000">
        <a:off x="1425520" y="2316408"/>
        <a:ext cx="4663327" cy="445713"/>
      </dsp:txXfrm>
    </dsp:sp>
    <dsp:sp modelId="{8DC0B2E6-EF21-4761-AF83-A14912D341F8}">
      <dsp:nvSpPr>
        <dsp:cNvPr id="0" name=""/>
        <dsp:cNvSpPr/>
      </dsp:nvSpPr>
      <dsp:spPr>
        <a:xfrm>
          <a:off x="1091235" y="2316408"/>
          <a:ext cx="445713" cy="4457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CB8B-CC9D-4FA1-AD57-21A518DD4C3A}">
      <dsp:nvSpPr>
        <dsp:cNvPr id="0" name=""/>
        <dsp:cNvSpPr/>
      </dsp:nvSpPr>
      <dsp:spPr>
        <a:xfrm rot="10800000">
          <a:off x="1314092" y="2895171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Depletion of Interconnected Surface Water </a:t>
          </a:r>
        </a:p>
      </dsp:txBody>
      <dsp:txXfrm rot="10800000">
        <a:off x="1425520" y="2895171"/>
        <a:ext cx="4663327" cy="445713"/>
      </dsp:txXfrm>
    </dsp:sp>
    <dsp:sp modelId="{58A3B403-7CEF-4D41-9043-A6F8756706E5}">
      <dsp:nvSpPr>
        <dsp:cNvPr id="0" name=""/>
        <dsp:cNvSpPr/>
      </dsp:nvSpPr>
      <dsp:spPr>
        <a:xfrm>
          <a:off x="1091235" y="2895171"/>
          <a:ext cx="445713" cy="44571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428F7-9203-47F9-9691-76758562A4C2}">
      <dsp:nvSpPr>
        <dsp:cNvPr id="0" name=""/>
        <dsp:cNvSpPr/>
      </dsp:nvSpPr>
      <dsp:spPr>
        <a:xfrm rot="10800000">
          <a:off x="1314092" y="1357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Chronic Lowering of Groundwater Levels</a:t>
          </a:r>
        </a:p>
      </dsp:txBody>
      <dsp:txXfrm rot="10800000">
        <a:off x="1425520" y="1357"/>
        <a:ext cx="4663327" cy="445713"/>
      </dsp:txXfrm>
    </dsp:sp>
    <dsp:sp modelId="{8733CAF3-B8BF-49C8-BDEC-9E47CFFEA399}">
      <dsp:nvSpPr>
        <dsp:cNvPr id="0" name=""/>
        <dsp:cNvSpPr/>
      </dsp:nvSpPr>
      <dsp:spPr>
        <a:xfrm>
          <a:off x="1091235" y="1357"/>
          <a:ext cx="445713" cy="4457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BE0A-E4A0-4418-8B46-9338CA2B878E}">
      <dsp:nvSpPr>
        <dsp:cNvPr id="0" name=""/>
        <dsp:cNvSpPr/>
      </dsp:nvSpPr>
      <dsp:spPr>
        <a:xfrm rot="10800000">
          <a:off x="1314092" y="580119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Reduction in Groundwater Storage</a:t>
          </a:r>
        </a:p>
      </dsp:txBody>
      <dsp:txXfrm rot="10800000">
        <a:off x="1425520" y="580119"/>
        <a:ext cx="4663327" cy="445713"/>
      </dsp:txXfrm>
    </dsp:sp>
    <dsp:sp modelId="{F472C08A-B396-4308-98B4-8F74648409A3}">
      <dsp:nvSpPr>
        <dsp:cNvPr id="0" name=""/>
        <dsp:cNvSpPr/>
      </dsp:nvSpPr>
      <dsp:spPr>
        <a:xfrm>
          <a:off x="1091235" y="580119"/>
          <a:ext cx="445713" cy="4457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B181-46C3-4D03-8BED-706CA86E0A0E}">
      <dsp:nvSpPr>
        <dsp:cNvPr id="0" name=""/>
        <dsp:cNvSpPr/>
      </dsp:nvSpPr>
      <dsp:spPr>
        <a:xfrm rot="10800000">
          <a:off x="1314092" y="1158882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Seawater Intrusion</a:t>
          </a:r>
        </a:p>
      </dsp:txBody>
      <dsp:txXfrm rot="10800000">
        <a:off x="1425520" y="1158882"/>
        <a:ext cx="4663327" cy="445713"/>
      </dsp:txXfrm>
    </dsp:sp>
    <dsp:sp modelId="{5C459588-A3EC-4D00-8331-EC40EC2F920B}">
      <dsp:nvSpPr>
        <dsp:cNvPr id="0" name=""/>
        <dsp:cNvSpPr/>
      </dsp:nvSpPr>
      <dsp:spPr>
        <a:xfrm>
          <a:off x="1091235" y="1158882"/>
          <a:ext cx="445713" cy="4457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45B5-A454-43D6-AECC-AA7B0D1A7DD5}">
      <dsp:nvSpPr>
        <dsp:cNvPr id="0" name=""/>
        <dsp:cNvSpPr/>
      </dsp:nvSpPr>
      <dsp:spPr>
        <a:xfrm rot="10800000">
          <a:off x="1314092" y="1737645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Degraded Water Quality</a:t>
          </a:r>
        </a:p>
      </dsp:txBody>
      <dsp:txXfrm rot="10800000">
        <a:off x="1425520" y="1737645"/>
        <a:ext cx="4663327" cy="445713"/>
      </dsp:txXfrm>
    </dsp:sp>
    <dsp:sp modelId="{62FAABDD-EDE9-425F-8CDF-E75563E831B8}">
      <dsp:nvSpPr>
        <dsp:cNvPr id="0" name=""/>
        <dsp:cNvSpPr/>
      </dsp:nvSpPr>
      <dsp:spPr>
        <a:xfrm>
          <a:off x="1091235" y="1737645"/>
          <a:ext cx="445713" cy="4457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F8D27-BDCD-416D-B5B5-A6CF06664848}">
      <dsp:nvSpPr>
        <dsp:cNvPr id="0" name=""/>
        <dsp:cNvSpPr/>
      </dsp:nvSpPr>
      <dsp:spPr>
        <a:xfrm rot="10800000">
          <a:off x="1314092" y="2316408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Land Subsidence </a:t>
          </a:r>
        </a:p>
      </dsp:txBody>
      <dsp:txXfrm rot="10800000">
        <a:off x="1425520" y="2316408"/>
        <a:ext cx="4663327" cy="445713"/>
      </dsp:txXfrm>
    </dsp:sp>
    <dsp:sp modelId="{8DC0B2E6-EF21-4761-AF83-A14912D341F8}">
      <dsp:nvSpPr>
        <dsp:cNvPr id="0" name=""/>
        <dsp:cNvSpPr/>
      </dsp:nvSpPr>
      <dsp:spPr>
        <a:xfrm>
          <a:off x="1091235" y="2316408"/>
          <a:ext cx="445713" cy="4457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CB8B-CC9D-4FA1-AD57-21A518DD4C3A}">
      <dsp:nvSpPr>
        <dsp:cNvPr id="0" name=""/>
        <dsp:cNvSpPr/>
      </dsp:nvSpPr>
      <dsp:spPr>
        <a:xfrm rot="10800000">
          <a:off x="1314092" y="2895171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Depletion of Interconnected Surface Water </a:t>
          </a:r>
        </a:p>
      </dsp:txBody>
      <dsp:txXfrm rot="10800000">
        <a:off x="1425520" y="2895171"/>
        <a:ext cx="4663327" cy="445713"/>
      </dsp:txXfrm>
    </dsp:sp>
    <dsp:sp modelId="{58A3B403-7CEF-4D41-9043-A6F8756706E5}">
      <dsp:nvSpPr>
        <dsp:cNvPr id="0" name=""/>
        <dsp:cNvSpPr/>
      </dsp:nvSpPr>
      <dsp:spPr>
        <a:xfrm>
          <a:off x="1091235" y="2895171"/>
          <a:ext cx="445713" cy="44571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428F7-9203-47F9-9691-76758562A4C2}">
      <dsp:nvSpPr>
        <dsp:cNvPr id="0" name=""/>
        <dsp:cNvSpPr/>
      </dsp:nvSpPr>
      <dsp:spPr>
        <a:xfrm rot="10800000">
          <a:off x="1314092" y="1357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Chronic Lowering of Groundwater Levels</a:t>
          </a:r>
        </a:p>
      </dsp:txBody>
      <dsp:txXfrm rot="10800000">
        <a:off x="1425520" y="1357"/>
        <a:ext cx="4663327" cy="445713"/>
      </dsp:txXfrm>
    </dsp:sp>
    <dsp:sp modelId="{8733CAF3-B8BF-49C8-BDEC-9E47CFFEA399}">
      <dsp:nvSpPr>
        <dsp:cNvPr id="0" name=""/>
        <dsp:cNvSpPr/>
      </dsp:nvSpPr>
      <dsp:spPr>
        <a:xfrm>
          <a:off x="1091235" y="1357"/>
          <a:ext cx="445713" cy="4457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BE0A-E4A0-4418-8B46-9338CA2B878E}">
      <dsp:nvSpPr>
        <dsp:cNvPr id="0" name=""/>
        <dsp:cNvSpPr/>
      </dsp:nvSpPr>
      <dsp:spPr>
        <a:xfrm rot="10800000">
          <a:off x="1314092" y="580119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Reduction in Groundwater Storage</a:t>
          </a:r>
        </a:p>
      </dsp:txBody>
      <dsp:txXfrm rot="10800000">
        <a:off x="1425520" y="580119"/>
        <a:ext cx="4663327" cy="445713"/>
      </dsp:txXfrm>
    </dsp:sp>
    <dsp:sp modelId="{F472C08A-B396-4308-98B4-8F74648409A3}">
      <dsp:nvSpPr>
        <dsp:cNvPr id="0" name=""/>
        <dsp:cNvSpPr/>
      </dsp:nvSpPr>
      <dsp:spPr>
        <a:xfrm>
          <a:off x="1091235" y="580119"/>
          <a:ext cx="445713" cy="4457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B181-46C3-4D03-8BED-706CA86E0A0E}">
      <dsp:nvSpPr>
        <dsp:cNvPr id="0" name=""/>
        <dsp:cNvSpPr/>
      </dsp:nvSpPr>
      <dsp:spPr>
        <a:xfrm rot="10800000">
          <a:off x="1314092" y="1158882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Seawater Intrusion</a:t>
          </a:r>
        </a:p>
      </dsp:txBody>
      <dsp:txXfrm rot="10800000">
        <a:off x="1425520" y="1158882"/>
        <a:ext cx="4663327" cy="445713"/>
      </dsp:txXfrm>
    </dsp:sp>
    <dsp:sp modelId="{5C459588-A3EC-4D00-8331-EC40EC2F920B}">
      <dsp:nvSpPr>
        <dsp:cNvPr id="0" name=""/>
        <dsp:cNvSpPr/>
      </dsp:nvSpPr>
      <dsp:spPr>
        <a:xfrm>
          <a:off x="1091235" y="1158882"/>
          <a:ext cx="445713" cy="4457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45B5-A454-43D6-AECC-AA7B0D1A7DD5}">
      <dsp:nvSpPr>
        <dsp:cNvPr id="0" name=""/>
        <dsp:cNvSpPr/>
      </dsp:nvSpPr>
      <dsp:spPr>
        <a:xfrm rot="10800000">
          <a:off x="1314092" y="1737645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Degraded Water Quality</a:t>
          </a:r>
        </a:p>
      </dsp:txBody>
      <dsp:txXfrm rot="10800000">
        <a:off x="1425520" y="1737645"/>
        <a:ext cx="4663327" cy="445713"/>
      </dsp:txXfrm>
    </dsp:sp>
    <dsp:sp modelId="{62FAABDD-EDE9-425F-8CDF-E75563E831B8}">
      <dsp:nvSpPr>
        <dsp:cNvPr id="0" name=""/>
        <dsp:cNvSpPr/>
      </dsp:nvSpPr>
      <dsp:spPr>
        <a:xfrm>
          <a:off x="1091235" y="1737645"/>
          <a:ext cx="445713" cy="4457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F8D27-BDCD-416D-B5B5-A6CF06664848}">
      <dsp:nvSpPr>
        <dsp:cNvPr id="0" name=""/>
        <dsp:cNvSpPr/>
      </dsp:nvSpPr>
      <dsp:spPr>
        <a:xfrm rot="10800000">
          <a:off x="1314092" y="2316408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Land Subsidence </a:t>
          </a:r>
        </a:p>
      </dsp:txBody>
      <dsp:txXfrm rot="10800000">
        <a:off x="1425520" y="2316408"/>
        <a:ext cx="4663327" cy="445713"/>
      </dsp:txXfrm>
    </dsp:sp>
    <dsp:sp modelId="{8DC0B2E6-EF21-4761-AF83-A14912D341F8}">
      <dsp:nvSpPr>
        <dsp:cNvPr id="0" name=""/>
        <dsp:cNvSpPr/>
      </dsp:nvSpPr>
      <dsp:spPr>
        <a:xfrm>
          <a:off x="1091235" y="2316408"/>
          <a:ext cx="445713" cy="4457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CB8B-CC9D-4FA1-AD57-21A518DD4C3A}">
      <dsp:nvSpPr>
        <dsp:cNvPr id="0" name=""/>
        <dsp:cNvSpPr/>
      </dsp:nvSpPr>
      <dsp:spPr>
        <a:xfrm rot="10800000">
          <a:off x="1314092" y="2895171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Depletion of Interconnected Surface Water </a:t>
          </a:r>
        </a:p>
      </dsp:txBody>
      <dsp:txXfrm rot="10800000">
        <a:off x="1425520" y="2895171"/>
        <a:ext cx="4663327" cy="445713"/>
      </dsp:txXfrm>
    </dsp:sp>
    <dsp:sp modelId="{58A3B403-7CEF-4D41-9043-A6F8756706E5}">
      <dsp:nvSpPr>
        <dsp:cNvPr id="0" name=""/>
        <dsp:cNvSpPr/>
      </dsp:nvSpPr>
      <dsp:spPr>
        <a:xfrm>
          <a:off x="1091235" y="2895171"/>
          <a:ext cx="445713" cy="44571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428F7-9203-47F9-9691-76758562A4C2}">
      <dsp:nvSpPr>
        <dsp:cNvPr id="0" name=""/>
        <dsp:cNvSpPr/>
      </dsp:nvSpPr>
      <dsp:spPr>
        <a:xfrm rot="10800000">
          <a:off x="1314092" y="1357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Chronic Lowering of Groundwater Levels</a:t>
          </a:r>
        </a:p>
      </dsp:txBody>
      <dsp:txXfrm rot="10800000">
        <a:off x="1425520" y="1357"/>
        <a:ext cx="4663327" cy="445713"/>
      </dsp:txXfrm>
    </dsp:sp>
    <dsp:sp modelId="{8733CAF3-B8BF-49C8-BDEC-9E47CFFEA399}">
      <dsp:nvSpPr>
        <dsp:cNvPr id="0" name=""/>
        <dsp:cNvSpPr/>
      </dsp:nvSpPr>
      <dsp:spPr>
        <a:xfrm>
          <a:off x="1091235" y="1357"/>
          <a:ext cx="445713" cy="4457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BE0A-E4A0-4418-8B46-9338CA2B878E}">
      <dsp:nvSpPr>
        <dsp:cNvPr id="0" name=""/>
        <dsp:cNvSpPr/>
      </dsp:nvSpPr>
      <dsp:spPr>
        <a:xfrm rot="10800000">
          <a:off x="1314092" y="580119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Reduction in Groundwater Storage</a:t>
          </a:r>
        </a:p>
      </dsp:txBody>
      <dsp:txXfrm rot="10800000">
        <a:off x="1425520" y="580119"/>
        <a:ext cx="4663327" cy="445713"/>
      </dsp:txXfrm>
    </dsp:sp>
    <dsp:sp modelId="{F472C08A-B396-4308-98B4-8F74648409A3}">
      <dsp:nvSpPr>
        <dsp:cNvPr id="0" name=""/>
        <dsp:cNvSpPr/>
      </dsp:nvSpPr>
      <dsp:spPr>
        <a:xfrm>
          <a:off x="1091235" y="580119"/>
          <a:ext cx="445713" cy="4457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B181-46C3-4D03-8BED-706CA86E0A0E}">
      <dsp:nvSpPr>
        <dsp:cNvPr id="0" name=""/>
        <dsp:cNvSpPr/>
      </dsp:nvSpPr>
      <dsp:spPr>
        <a:xfrm rot="10800000">
          <a:off x="1314092" y="1158882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Seawater Intrusion</a:t>
          </a:r>
        </a:p>
      </dsp:txBody>
      <dsp:txXfrm rot="10800000">
        <a:off x="1425520" y="1158882"/>
        <a:ext cx="4663327" cy="445713"/>
      </dsp:txXfrm>
    </dsp:sp>
    <dsp:sp modelId="{5C459588-A3EC-4D00-8331-EC40EC2F920B}">
      <dsp:nvSpPr>
        <dsp:cNvPr id="0" name=""/>
        <dsp:cNvSpPr/>
      </dsp:nvSpPr>
      <dsp:spPr>
        <a:xfrm>
          <a:off x="1091235" y="1158882"/>
          <a:ext cx="445713" cy="4457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45B5-A454-43D6-AECC-AA7B0D1A7DD5}">
      <dsp:nvSpPr>
        <dsp:cNvPr id="0" name=""/>
        <dsp:cNvSpPr/>
      </dsp:nvSpPr>
      <dsp:spPr>
        <a:xfrm rot="10800000">
          <a:off x="1314092" y="1737645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Degraded Water Quality</a:t>
          </a:r>
        </a:p>
      </dsp:txBody>
      <dsp:txXfrm rot="10800000">
        <a:off x="1425520" y="1737645"/>
        <a:ext cx="4663327" cy="445713"/>
      </dsp:txXfrm>
    </dsp:sp>
    <dsp:sp modelId="{62FAABDD-EDE9-425F-8CDF-E75563E831B8}">
      <dsp:nvSpPr>
        <dsp:cNvPr id="0" name=""/>
        <dsp:cNvSpPr/>
      </dsp:nvSpPr>
      <dsp:spPr>
        <a:xfrm>
          <a:off x="1091235" y="1737645"/>
          <a:ext cx="445713" cy="4457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F8D27-BDCD-416D-B5B5-A6CF06664848}">
      <dsp:nvSpPr>
        <dsp:cNvPr id="0" name=""/>
        <dsp:cNvSpPr/>
      </dsp:nvSpPr>
      <dsp:spPr>
        <a:xfrm rot="10800000">
          <a:off x="1314092" y="2316408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Land Subsidence </a:t>
          </a:r>
        </a:p>
      </dsp:txBody>
      <dsp:txXfrm rot="10800000">
        <a:off x="1425520" y="2316408"/>
        <a:ext cx="4663327" cy="445713"/>
      </dsp:txXfrm>
    </dsp:sp>
    <dsp:sp modelId="{8DC0B2E6-EF21-4761-AF83-A14912D341F8}">
      <dsp:nvSpPr>
        <dsp:cNvPr id="0" name=""/>
        <dsp:cNvSpPr/>
      </dsp:nvSpPr>
      <dsp:spPr>
        <a:xfrm>
          <a:off x="1091235" y="2316408"/>
          <a:ext cx="445713" cy="4457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CB8B-CC9D-4FA1-AD57-21A518DD4C3A}">
      <dsp:nvSpPr>
        <dsp:cNvPr id="0" name=""/>
        <dsp:cNvSpPr/>
      </dsp:nvSpPr>
      <dsp:spPr>
        <a:xfrm rot="10800000">
          <a:off x="1314092" y="2895171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Depletion of Interconnected Surface Water </a:t>
          </a:r>
        </a:p>
      </dsp:txBody>
      <dsp:txXfrm rot="10800000">
        <a:off x="1425520" y="2895171"/>
        <a:ext cx="4663327" cy="445713"/>
      </dsp:txXfrm>
    </dsp:sp>
    <dsp:sp modelId="{58A3B403-7CEF-4D41-9043-A6F8756706E5}">
      <dsp:nvSpPr>
        <dsp:cNvPr id="0" name=""/>
        <dsp:cNvSpPr/>
      </dsp:nvSpPr>
      <dsp:spPr>
        <a:xfrm>
          <a:off x="1091235" y="2895171"/>
          <a:ext cx="445713" cy="44571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428F7-9203-47F9-9691-76758562A4C2}">
      <dsp:nvSpPr>
        <dsp:cNvPr id="0" name=""/>
        <dsp:cNvSpPr/>
      </dsp:nvSpPr>
      <dsp:spPr>
        <a:xfrm rot="10800000">
          <a:off x="1314092" y="1357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Chronic Lowering of Groundwater Levels</a:t>
          </a:r>
        </a:p>
      </dsp:txBody>
      <dsp:txXfrm rot="10800000">
        <a:off x="1425520" y="1357"/>
        <a:ext cx="4663327" cy="445713"/>
      </dsp:txXfrm>
    </dsp:sp>
    <dsp:sp modelId="{8733CAF3-B8BF-49C8-BDEC-9E47CFFEA399}">
      <dsp:nvSpPr>
        <dsp:cNvPr id="0" name=""/>
        <dsp:cNvSpPr/>
      </dsp:nvSpPr>
      <dsp:spPr>
        <a:xfrm>
          <a:off x="1091235" y="1357"/>
          <a:ext cx="445713" cy="4457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BBE0A-E4A0-4418-8B46-9338CA2B878E}">
      <dsp:nvSpPr>
        <dsp:cNvPr id="0" name=""/>
        <dsp:cNvSpPr/>
      </dsp:nvSpPr>
      <dsp:spPr>
        <a:xfrm rot="10800000">
          <a:off x="1314092" y="580119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Reduction in Groundwater Storage</a:t>
          </a:r>
        </a:p>
      </dsp:txBody>
      <dsp:txXfrm rot="10800000">
        <a:off x="1425520" y="580119"/>
        <a:ext cx="4663327" cy="445713"/>
      </dsp:txXfrm>
    </dsp:sp>
    <dsp:sp modelId="{F472C08A-B396-4308-98B4-8F74648409A3}">
      <dsp:nvSpPr>
        <dsp:cNvPr id="0" name=""/>
        <dsp:cNvSpPr/>
      </dsp:nvSpPr>
      <dsp:spPr>
        <a:xfrm>
          <a:off x="1091235" y="580119"/>
          <a:ext cx="445713" cy="44571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EB181-46C3-4D03-8BED-706CA86E0A0E}">
      <dsp:nvSpPr>
        <dsp:cNvPr id="0" name=""/>
        <dsp:cNvSpPr/>
      </dsp:nvSpPr>
      <dsp:spPr>
        <a:xfrm rot="10800000">
          <a:off x="1314092" y="1158882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Seawater Intrusion</a:t>
          </a:r>
        </a:p>
      </dsp:txBody>
      <dsp:txXfrm rot="10800000">
        <a:off x="1425520" y="1158882"/>
        <a:ext cx="4663327" cy="445713"/>
      </dsp:txXfrm>
    </dsp:sp>
    <dsp:sp modelId="{5C459588-A3EC-4D00-8331-EC40EC2F920B}">
      <dsp:nvSpPr>
        <dsp:cNvPr id="0" name=""/>
        <dsp:cNvSpPr/>
      </dsp:nvSpPr>
      <dsp:spPr>
        <a:xfrm>
          <a:off x="1091235" y="1158882"/>
          <a:ext cx="445713" cy="44571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7545B5-A454-43D6-AECC-AA7B0D1A7DD5}">
      <dsp:nvSpPr>
        <dsp:cNvPr id="0" name=""/>
        <dsp:cNvSpPr/>
      </dsp:nvSpPr>
      <dsp:spPr>
        <a:xfrm rot="10800000">
          <a:off x="1314092" y="1737645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Degraded Water Quality</a:t>
          </a:r>
        </a:p>
      </dsp:txBody>
      <dsp:txXfrm rot="10800000">
        <a:off x="1425520" y="1737645"/>
        <a:ext cx="4663327" cy="445713"/>
      </dsp:txXfrm>
    </dsp:sp>
    <dsp:sp modelId="{62FAABDD-EDE9-425F-8CDF-E75563E831B8}">
      <dsp:nvSpPr>
        <dsp:cNvPr id="0" name=""/>
        <dsp:cNvSpPr/>
      </dsp:nvSpPr>
      <dsp:spPr>
        <a:xfrm>
          <a:off x="1091235" y="1737645"/>
          <a:ext cx="445713" cy="44571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CF8D27-BDCD-416D-B5B5-A6CF06664848}">
      <dsp:nvSpPr>
        <dsp:cNvPr id="0" name=""/>
        <dsp:cNvSpPr/>
      </dsp:nvSpPr>
      <dsp:spPr>
        <a:xfrm rot="10800000">
          <a:off x="1314092" y="2316408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Land Subsidence </a:t>
          </a:r>
        </a:p>
      </dsp:txBody>
      <dsp:txXfrm rot="10800000">
        <a:off x="1425520" y="2316408"/>
        <a:ext cx="4663327" cy="445713"/>
      </dsp:txXfrm>
    </dsp:sp>
    <dsp:sp modelId="{8DC0B2E6-EF21-4761-AF83-A14912D341F8}">
      <dsp:nvSpPr>
        <dsp:cNvPr id="0" name=""/>
        <dsp:cNvSpPr/>
      </dsp:nvSpPr>
      <dsp:spPr>
        <a:xfrm>
          <a:off x="1091235" y="2316408"/>
          <a:ext cx="445713" cy="445713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5DCB8B-CC9D-4FA1-AD57-21A518DD4C3A}">
      <dsp:nvSpPr>
        <dsp:cNvPr id="0" name=""/>
        <dsp:cNvSpPr/>
      </dsp:nvSpPr>
      <dsp:spPr>
        <a:xfrm rot="10800000">
          <a:off x="1314092" y="2895171"/>
          <a:ext cx="4774755" cy="44571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547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Depletion of Interconnected Surface Water </a:t>
          </a:r>
        </a:p>
      </dsp:txBody>
      <dsp:txXfrm rot="10800000">
        <a:off x="1425520" y="2895171"/>
        <a:ext cx="4663327" cy="445713"/>
      </dsp:txXfrm>
    </dsp:sp>
    <dsp:sp modelId="{58A3B403-7CEF-4D41-9043-A6F8756706E5}">
      <dsp:nvSpPr>
        <dsp:cNvPr id="0" name=""/>
        <dsp:cNvSpPr/>
      </dsp:nvSpPr>
      <dsp:spPr>
        <a:xfrm>
          <a:off x="1091235" y="2895171"/>
          <a:ext cx="445713" cy="445713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61331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71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419158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95280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582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09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30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42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81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0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25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32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190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54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403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40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280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" dirty="0"/>
              <a:t>Assume same cropping pattern into future</a:t>
            </a:r>
          </a:p>
          <a:p>
            <a:r>
              <a:rPr lang="en-US" sz="600" dirty="0"/>
              <a:t>Urbanize based on GPs</a:t>
            </a:r>
          </a:p>
          <a:p>
            <a:r>
              <a:rPr lang="en-US" sz="600" dirty="0"/>
              <a:t>Remove ag use from urbanized areas</a:t>
            </a:r>
          </a:p>
          <a:p>
            <a:r>
              <a:rPr lang="en-US" sz="600" dirty="0"/>
              <a:t>Conversion of native land to active ag land is not included.</a:t>
            </a:r>
          </a:p>
          <a:p>
            <a:r>
              <a:rPr lang="en-US" sz="600" dirty="0"/>
              <a:t>How is this process used?</a:t>
            </a:r>
          </a:p>
        </p:txBody>
      </p:sp>
    </p:spTree>
    <p:extLst>
      <p:ext uri="{BB962C8B-B14F-4D97-AF65-F5344CB8AC3E}">
        <p14:creationId xmlns:p14="http://schemas.microsoft.com/office/powerpoint/2010/main" val="3485875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027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998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82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9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11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0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4708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95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16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11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20336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321469" indent="-321469">
              <a:buFont typeface="Arial"/>
              <a:buChar char="•"/>
              <a:defRPr/>
            </a:lvl1pPr>
          </a:lstStyle>
          <a:p>
            <a:pPr lvl="0"/>
            <a:r>
              <a:rPr lang="en-US" dirty="0"/>
              <a:t>Click to edit bullet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372261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6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 numCol="2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lvl1pPr>
            <a:lvl3pPr marL="476250" indent="0">
              <a:buNone/>
              <a:defRPr/>
            </a:lvl3pPr>
          </a:lstStyle>
          <a:p>
            <a:pPr lvl="0"/>
            <a:r>
              <a:rPr lang="en-US" dirty="0"/>
              <a:t>Click to edit bullet styles 2 columns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  <a:p>
            <a:pPr marL="321469" marR="0" lvl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/>
            </a:pPr>
            <a:r>
              <a:rPr lang="en-US" dirty="0"/>
              <a:t>Click to edit bullet styles</a:t>
            </a:r>
          </a:p>
        </p:txBody>
      </p:sp>
    </p:spTree>
    <p:extLst>
      <p:ext uri="{BB962C8B-B14F-4D97-AF65-F5344CB8AC3E}">
        <p14:creationId xmlns:p14="http://schemas.microsoft.com/office/powerpoint/2010/main" val="5379297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lIns="34290" tIns="17145" rIns="34290" bIns="17145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70524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 descr="BoyWashingHandsNarrowWidth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905000" cy="5143500"/>
          </a:xfrm>
          <a:prstGeom prst="rect">
            <a:avLst/>
          </a:prstGeom>
        </p:spPr>
      </p:pic>
      <p:sp>
        <p:nvSpPr>
          <p:cNvPr id="6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5" name="ESJGWALogoColorSmall.png" descr="ESJGWALogoColorSmall.png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400149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205431" y="1438547"/>
            <a:ext cx="1550068" cy="2932418"/>
          </a:xfrm>
          <a:prstGeom prst="rect">
            <a:avLst/>
          </a:prstGeom>
        </p:spPr>
        <p:txBody>
          <a:bodyPr vert="horz" lIns="34290" tIns="17145" rIns="34290" bIns="17145"/>
          <a:lstStyle>
            <a:lvl1pPr algn="ctr">
              <a:defRPr sz="2700" i="1"/>
            </a:lvl1pPr>
            <a:lvl2pPr marL="238125" indent="0">
              <a:buNone/>
              <a:defRPr/>
            </a:lvl2pPr>
          </a:lstStyle>
          <a:p>
            <a:pPr lvl="0"/>
            <a:r>
              <a:rPr lang="en-US" dirty="0"/>
              <a:t>Click to edit callout text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/>
          </p:nvPr>
        </p:nvSpPr>
        <p:spPr>
          <a:xfrm>
            <a:off x="2175697" y="1429153"/>
            <a:ext cx="6312326" cy="3203032"/>
          </a:xfrm>
          <a:prstGeom prst="rect">
            <a:avLst/>
          </a:prstGeom>
        </p:spPr>
        <p:txBody>
          <a:bodyPr vert="horz" lIns="34290" tIns="17145" rIns="34290" bIns="17145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496392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wer Right Bo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"/>
          <p:cNvSpPr/>
          <p:nvPr userDrawn="1"/>
        </p:nvSpPr>
        <p:spPr>
          <a:xfrm>
            <a:off x="0" y="0"/>
            <a:ext cx="9144000" cy="1097161"/>
          </a:xfrm>
          <a:prstGeom prst="rect">
            <a:avLst/>
          </a:prstGeom>
          <a:solidFill>
            <a:srgbClr val="000000">
              <a:alpha val="40067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4" name="ESJGWALogoColorSmall.png" descr="ESJGWALogoColorSmall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6565628" y="317599"/>
            <a:ext cx="2343150" cy="490538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2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>
              <a:defRPr sz="36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1904902" y="1106772"/>
            <a:ext cx="7239098" cy="4036727"/>
          </a:xfrm>
          <a:prstGeom prst="rect">
            <a:avLst/>
          </a:prstGeom>
        </p:spPr>
        <p:txBody>
          <a:bodyPr vert="horz" lIns="34290" tIns="17145" rIns="34290" bIns="17145"/>
          <a:lstStyle>
            <a:lvl1pPr>
              <a:defRPr baseline="0"/>
            </a:lvl1pPr>
          </a:lstStyle>
          <a:p>
            <a:pPr lvl="0"/>
            <a:r>
              <a:rPr lang="en-US" dirty="0"/>
              <a:t>Click picture, graph or video icon to place content in this box</a:t>
            </a:r>
          </a:p>
        </p:txBody>
      </p:sp>
    </p:spTree>
    <p:extLst>
      <p:ext uri="{BB962C8B-B14F-4D97-AF65-F5344CB8AC3E}">
        <p14:creationId xmlns:p14="http://schemas.microsoft.com/office/powerpoint/2010/main" val="542566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4594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/>
          <p:cNvSpPr/>
          <p:nvPr userDrawn="1"/>
        </p:nvSpPr>
        <p:spPr>
          <a:xfrm>
            <a:off x="0" y="0"/>
            <a:ext cx="1906563" cy="5143500"/>
          </a:xfrm>
          <a:prstGeom prst="rect">
            <a:avLst/>
          </a:prstGeom>
          <a:solidFill>
            <a:srgbClr val="43AA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193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7" r:id="rId3"/>
    <p:sldLayoutId id="2147483674" r:id="rId4"/>
    <p:sldLayoutId id="2147483676" r:id="rId5"/>
    <p:sldLayoutId id="2147483679" r:id="rId6"/>
    <p:sldLayoutId id="2147483678" r:id="rId7"/>
  </p:sldLayoutIdLst>
  <p:transition spd="med"/>
  <p:txStyles>
    <p:titleStyle>
      <a:lvl1pPr marL="0" marR="0" indent="0" algn="l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1pPr>
      <a:lvl2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2pPr>
      <a:lvl3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3pPr>
      <a:lvl4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4pPr>
      <a:lvl5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5pPr>
      <a:lvl6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6pPr>
      <a:lvl7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7pPr>
      <a:lvl8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8pPr>
      <a:lvl9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1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 Narrow"/>
        </a:defRPr>
      </a:lvl9pPr>
    </p:titleStyle>
    <p:bodyStyle>
      <a:lvl1pPr marL="0" marR="0" indent="0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None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1pPr>
      <a:lvl2pPr marL="4762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2pPr>
      <a:lvl3pPr marL="7143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3pPr>
      <a:lvl4pPr marL="9525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4pPr>
      <a:lvl5pPr marL="11906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300" b="0" i="0" u="none" strike="noStrike" cap="none" spc="0" baseline="0">
          <a:ln>
            <a:noFill/>
          </a:ln>
          <a:solidFill>
            <a:schemeClr val="bg1"/>
          </a:solidFill>
          <a:uFillTx/>
          <a:latin typeface="Arial Narrow"/>
          <a:ea typeface="Helvetica Neue"/>
          <a:cs typeface="Helvetica Neue"/>
          <a:sym typeface="Helvetica Neue"/>
        </a:defRPr>
      </a:lvl5pPr>
      <a:lvl6pPr marL="142875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66687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905000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143125" marR="0" indent="-238125" algn="l" defTabSz="309563" latinLnBrk="0">
        <a:lnSpc>
          <a:spcPct val="100000"/>
        </a:lnSpc>
        <a:spcBef>
          <a:spcPts val="2213"/>
        </a:spcBef>
        <a:spcAft>
          <a:spcPts val="0"/>
        </a:spcAft>
        <a:buClrTx/>
        <a:buSzPct val="125000"/>
        <a:buFontTx/>
        <a:buChar char="•"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857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1714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2571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3429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42862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51435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600075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685800" algn="ctr" defTabSz="309563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WIthDri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7094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4" name="Picture 3" descr="ESJGWALogoWhiteLarg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21" y="2621961"/>
            <a:ext cx="4205288" cy="88582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0051" y="3707559"/>
            <a:ext cx="8229600" cy="857250"/>
          </a:xfrm>
        </p:spPr>
        <p:txBody>
          <a:bodyPr/>
          <a:lstStyle/>
          <a:p>
            <a:r>
              <a:rPr lang="en-US" sz="4400" dirty="0"/>
              <a:t>Materials for GSA Outreach</a:t>
            </a:r>
            <a:br>
              <a:rPr lang="en-US" sz="4400" dirty="0"/>
            </a:br>
            <a:r>
              <a:rPr lang="en-US" sz="4400" dirty="0"/>
              <a:t>July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1063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2D95-859A-484D-9FF4-0F01B9B0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053" y="1270134"/>
            <a:ext cx="4809793" cy="857250"/>
          </a:xfrm>
        </p:spPr>
        <p:txBody>
          <a:bodyPr/>
          <a:lstStyle/>
          <a:p>
            <a:r>
              <a:rPr lang="en-US" sz="2800" dirty="0">
                <a:solidFill>
                  <a:schemeClr val="accent4"/>
                </a:solidFill>
              </a:rPr>
              <a:t>Opti is a Flexible, One-Stop Shop for Managing Groundwater Data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AAC0B87-1DA7-4260-9919-380F8CCB8C27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10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0E4F-CC51-4931-8CC7-E0FE770EEA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99035" y="2228605"/>
            <a:ext cx="4658885" cy="3203032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n-US" sz="2000" dirty="0"/>
              <a:t>Allows for transparent and efficient data entry and visualization</a:t>
            </a:r>
          </a:p>
          <a:p>
            <a:pPr lvl="0">
              <a:spcBef>
                <a:spcPts val="600"/>
              </a:spcBef>
            </a:pPr>
            <a:r>
              <a:rPr lang="en-US" sz="2000" dirty="0"/>
              <a:t>Allows for coordination and sharing of data</a:t>
            </a:r>
          </a:p>
          <a:p>
            <a:pPr lvl="0">
              <a:spcBef>
                <a:spcPts val="600"/>
              </a:spcBef>
            </a:pPr>
            <a:r>
              <a:rPr lang="en-US" sz="2000" dirty="0"/>
              <a:t>Allows for automated reporting</a:t>
            </a:r>
          </a:p>
          <a:p>
            <a:pPr lvl="0">
              <a:spcBef>
                <a:spcPts val="600"/>
              </a:spcBef>
            </a:pPr>
            <a:r>
              <a:rPr lang="en-US" sz="2000" dirty="0"/>
              <a:t>Will support sustainable groundwater management monitoring and give ESJ the ability to track undesirable results</a:t>
            </a:r>
          </a:p>
          <a:p>
            <a:pPr lvl="0"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F2559ADD-0A69-4364-AA2D-444363A40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6" y="1182242"/>
            <a:ext cx="3693013" cy="1822450"/>
          </a:xfrm>
          <a:prstGeom prst="rect">
            <a:avLst/>
          </a:prstGeom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7C35A407-4931-493A-B99F-57E08B3F71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5" y="3110183"/>
            <a:ext cx="3685237" cy="182053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477C0101-F075-49E6-A92C-B7BC4E2D5562}"/>
              </a:ext>
            </a:extLst>
          </p:cNvPr>
          <p:cNvSpPr txBox="1">
            <a:spLocks/>
          </p:cNvSpPr>
          <p:nvPr/>
        </p:nvSpPr>
        <p:spPr>
          <a:xfrm>
            <a:off x="2134567" y="118623"/>
            <a:ext cx="4323383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 marL="0" marR="0" indent="0" algn="l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1pPr>
            <a:lvl2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2pPr>
            <a:lvl3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3pPr>
            <a:lvl4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4pPr>
            <a:lvl5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5pPr>
            <a:lvl6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6pPr>
            <a:lvl7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7pPr>
            <a:lvl8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8pPr>
            <a:lvl9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9pPr>
          </a:lstStyle>
          <a:p>
            <a:pPr hangingPunct="1"/>
            <a:r>
              <a:rPr lang="en-US" dirty="0"/>
              <a:t>What is Opti?</a:t>
            </a:r>
          </a:p>
        </p:txBody>
      </p:sp>
    </p:spTree>
    <p:extLst>
      <p:ext uri="{BB962C8B-B14F-4D97-AF65-F5344CB8AC3E}">
        <p14:creationId xmlns:p14="http://schemas.microsoft.com/office/powerpoint/2010/main" val="268565253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2D95-859A-484D-9FF4-0F01B9B0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 Features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AAC0B87-1DA7-4260-9919-380F8CCB8C27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11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47F7-0C76-49C8-84A3-ECDAD7C70A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82004" y="1190307"/>
            <a:ext cx="5234152" cy="3203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100" dirty="0"/>
              <a:t>Web-based, GIS-enabled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Easy-to-Use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Flexible Data Structure to Store and Manage Different Datasets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User and Agency Security/Permissions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Data Entry and Validation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Visualization and Analysis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Query and Reporting</a:t>
            </a:r>
          </a:p>
          <a:p>
            <a:pPr>
              <a:spcBef>
                <a:spcPts val="0"/>
              </a:spcBef>
            </a:pPr>
            <a:r>
              <a:rPr lang="en-US" sz="2100" dirty="0"/>
              <a:t>Framework to Link to other Data Management Systems and Modeling Results</a:t>
            </a:r>
          </a:p>
          <a:p>
            <a:pPr>
              <a:spcBef>
                <a:spcPts val="0"/>
              </a:spcBef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Viewing capabilities for publicly available information</a:t>
            </a:r>
          </a:p>
          <a:p>
            <a:pPr>
              <a:spcBef>
                <a:spcPts val="0"/>
              </a:spcBef>
            </a:pPr>
            <a:endParaRPr lang="en-US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ACE094-E7A9-4499-A6B5-9A6C879BB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" y="1194716"/>
            <a:ext cx="3669498" cy="1815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DAD05-F02B-4DC2-BE36-2F145D3FA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" y="3204991"/>
            <a:ext cx="3665639" cy="18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131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2D95-859A-484D-9FF4-0F01B9B0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Will Opti be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47F7-0C76-49C8-84A3-ECDAD7C70AD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38491" y="1295394"/>
            <a:ext cx="5234152" cy="320303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Opti will create a centralized and integrated repository for multiple data sources managed by stakeholders</a:t>
            </a:r>
          </a:p>
          <a:p>
            <a:pPr>
              <a:spcBef>
                <a:spcPts val="0"/>
              </a:spcBef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Data sharing portal to enable utilization of the same data and tools for visualization and analysis</a:t>
            </a:r>
          </a:p>
          <a:p>
            <a:pPr>
              <a:spcBef>
                <a:spcPts val="0"/>
              </a:spcBef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Interface with model results to support groundwater modeling and analysis</a:t>
            </a:r>
          </a:p>
          <a:p>
            <a:pPr>
              <a:spcBef>
                <a:spcPts val="0"/>
              </a:spcBef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Generate reports for management and other agencies (DWR, etc.)</a:t>
            </a:r>
          </a:p>
          <a:p>
            <a:pPr>
              <a:spcBef>
                <a:spcPts val="0"/>
              </a:spcBef>
            </a:pPr>
            <a:r>
              <a:rPr lang="en-US" sz="2100" dirty="0">
                <a:ea typeface="Times New Roman" panose="02020603050405020304" pitchFamily="18" charset="0"/>
                <a:cs typeface="Times New Roman" panose="02020603050405020304" pitchFamily="18" charset="0"/>
              </a:rPr>
              <a:t>Track sustainability criteria and management objectives</a:t>
            </a:r>
          </a:p>
          <a:p>
            <a:pPr>
              <a:spcBef>
                <a:spcPts val="0"/>
              </a:spcBef>
            </a:pPr>
            <a:endParaRPr lang="en-US" sz="2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2100" dirty="0"/>
          </a:p>
          <a:p>
            <a:pPr>
              <a:spcBef>
                <a:spcPts val="0"/>
              </a:spcBef>
            </a:pPr>
            <a:endParaRPr lang="en-US" sz="2100" dirty="0"/>
          </a:p>
          <a:p>
            <a:pPr>
              <a:spcBef>
                <a:spcPts val="0"/>
              </a:spcBef>
            </a:pPr>
            <a:endParaRPr lang="en-US" sz="2100" dirty="0"/>
          </a:p>
          <a:p>
            <a:pPr>
              <a:spcBef>
                <a:spcPts val="0"/>
              </a:spcBef>
            </a:pPr>
            <a:endParaRPr lang="en-US" sz="2100" dirty="0"/>
          </a:p>
          <a:p>
            <a:pPr>
              <a:spcBef>
                <a:spcPts val="0"/>
              </a:spcBef>
            </a:pPr>
            <a:endParaRPr lang="en-US" sz="21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ACE094-E7A9-4499-A6B5-9A6C879BB9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" y="1196155"/>
            <a:ext cx="3669498" cy="18127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DAD05-F02B-4DC2-BE36-2F145D3FAB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7" y="3205936"/>
            <a:ext cx="3673365" cy="1814692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AA44466D-570B-4B45-B588-6E2F59774973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12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62693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/>
          <p:cNvSpPr/>
          <p:nvPr/>
        </p:nvSpPr>
        <p:spPr>
          <a:xfrm>
            <a:off x="-4282" y="3664336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pic>
        <p:nvPicPr>
          <p:cNvPr id="128" name="slide-5.jpg" descr="slide-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35437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60D8015-3A2F-4B2C-8365-498CA53FB57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r>
              <a:rPr lang="en-US" sz="1200" dirty="0">
                <a:solidFill>
                  <a:srgbClr val="C0C0C0"/>
                </a:solidFill>
              </a:rPr>
              <a:t>4</a:t>
            </a:r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42F1C64-7E6D-45C3-A5B3-6E6D7B39E889}"/>
              </a:ext>
            </a:extLst>
          </p:cNvPr>
          <p:cNvSpPr/>
          <p:nvPr/>
        </p:nvSpPr>
        <p:spPr>
          <a:xfrm>
            <a:off x="-8563" y="37170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916" y="3948914"/>
            <a:ext cx="8229600" cy="857250"/>
          </a:xfrm>
        </p:spPr>
        <p:txBody>
          <a:bodyPr/>
          <a:lstStyle/>
          <a:p>
            <a:r>
              <a:rPr lang="en-US" sz="3600" dirty="0"/>
              <a:t>Setting Minimum Thresholds</a:t>
            </a:r>
          </a:p>
        </p:txBody>
      </p:sp>
    </p:spTree>
    <p:extLst>
      <p:ext uri="{BB962C8B-B14F-4D97-AF65-F5344CB8AC3E}">
        <p14:creationId xmlns:p14="http://schemas.microsoft.com/office/powerpoint/2010/main" val="32457726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751" y="121926"/>
            <a:ext cx="6346568" cy="857250"/>
          </a:xfrm>
        </p:spPr>
        <p:txBody>
          <a:bodyPr/>
          <a:lstStyle/>
          <a:p>
            <a:r>
              <a:rPr lang="en-US" dirty="0"/>
              <a:t>SGMA Requires Six Sustainability Indicators to be Addressed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DFD6407-5B46-48F4-9929-65E649CAF9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14</a:t>
            </a:fld>
            <a:endParaRPr lang="en-US" sz="1200" dirty="0">
              <a:solidFill>
                <a:srgbClr val="C0C0C0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6C4B724-E014-4BDA-9F49-BC5A65990E23}"/>
              </a:ext>
            </a:extLst>
          </p:cNvPr>
          <p:cNvGraphicFramePr/>
          <p:nvPr>
            <p:extLst/>
          </p:nvPr>
        </p:nvGraphicFramePr>
        <p:xfrm>
          <a:off x="1090655" y="1337180"/>
          <a:ext cx="7180084" cy="33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3807873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54403"/>
            <a:ext cx="6621780" cy="857250"/>
          </a:xfrm>
        </p:spPr>
        <p:txBody>
          <a:bodyPr/>
          <a:lstStyle/>
          <a:p>
            <a:r>
              <a:rPr lang="en-US" sz="2700" dirty="0"/>
              <a:t>For Each Sustainability Indicator, We Set a Minimum Threshold and a Measurable Objective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49C4F41-461D-4083-80DD-D6A33F7D4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1001608"/>
              </p:ext>
            </p:extLst>
          </p:nvPr>
        </p:nvGraphicFramePr>
        <p:xfrm>
          <a:off x="1207793" y="1153951"/>
          <a:ext cx="7239456" cy="3605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6AA3168-123C-4548-B98E-EB047DB6A7D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15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6196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1" y="121926"/>
            <a:ext cx="6255240" cy="857250"/>
          </a:xfrm>
        </p:spPr>
        <p:txBody>
          <a:bodyPr/>
          <a:lstStyle/>
          <a:p>
            <a:r>
              <a:rPr lang="en-US" dirty="0"/>
              <a:t>To Set Minimum Thresholds, We Built on Prior Work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16</a:t>
            </a:fld>
            <a:endParaRPr lang="en-US" sz="1200" dirty="0">
              <a:solidFill>
                <a:srgbClr val="C0C0C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6CDEEA-7067-4B49-BF76-6D7042A03E2F}"/>
              </a:ext>
            </a:extLst>
          </p:cNvPr>
          <p:cNvGrpSpPr/>
          <p:nvPr/>
        </p:nvGrpSpPr>
        <p:grpSpPr>
          <a:xfrm>
            <a:off x="4127598" y="1528893"/>
            <a:ext cx="1599548" cy="959729"/>
            <a:chOff x="2356175" y="2238"/>
            <a:chExt cx="1599548" cy="95972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F2F65B5-E33F-482C-9CA9-9A19D5D5C993}"/>
                </a:ext>
              </a:extLst>
            </p:cNvPr>
            <p:cNvSpPr/>
            <p:nvPr/>
          </p:nvSpPr>
          <p:spPr>
            <a:xfrm>
              <a:off x="2356175" y="2238"/>
              <a:ext cx="1599548" cy="959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B62265A-C35C-4A80-B938-00DF8575BB29}"/>
                </a:ext>
              </a:extLst>
            </p:cNvPr>
            <p:cNvSpPr txBox="1"/>
            <p:nvPr/>
          </p:nvSpPr>
          <p:spPr>
            <a:xfrm>
              <a:off x="2356175" y="2238"/>
              <a:ext cx="1599548" cy="959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2004 Groundwater Management Plan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3407BD2-F371-4383-9FF9-3E60EEBA9E88}"/>
              </a:ext>
            </a:extLst>
          </p:cNvPr>
          <p:cNvGrpSpPr/>
          <p:nvPr/>
        </p:nvGrpSpPr>
        <p:grpSpPr>
          <a:xfrm>
            <a:off x="2368094" y="2638187"/>
            <a:ext cx="1599548" cy="959729"/>
            <a:chOff x="4115679" y="2238"/>
            <a:chExt cx="1599548" cy="959729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92B9916-0212-4FAA-A84E-765E0F4D562A}"/>
                </a:ext>
              </a:extLst>
            </p:cNvPr>
            <p:cNvSpPr/>
            <p:nvPr/>
          </p:nvSpPr>
          <p:spPr>
            <a:xfrm>
              <a:off x="4115679" y="2238"/>
              <a:ext cx="1599548" cy="95972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5C50CD8-7BF0-4198-A45B-035FC4978D43}"/>
                </a:ext>
              </a:extLst>
            </p:cNvPr>
            <p:cNvSpPr txBox="1"/>
            <p:nvPr/>
          </p:nvSpPr>
          <p:spPr>
            <a:xfrm>
              <a:off x="4115679" y="2238"/>
              <a:ext cx="1599548" cy="959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Agricultural Water Management Plans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6F19345-DF58-4AA0-89BD-F8D80490D616}"/>
              </a:ext>
            </a:extLst>
          </p:cNvPr>
          <p:cNvGrpSpPr/>
          <p:nvPr/>
        </p:nvGrpSpPr>
        <p:grpSpPr>
          <a:xfrm>
            <a:off x="2368094" y="1518502"/>
            <a:ext cx="1599548" cy="959729"/>
            <a:chOff x="596671" y="1121922"/>
            <a:chExt cx="1599548" cy="959729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FD665F0-EEB0-41F0-A2B1-C76B38CE0B1A}"/>
                </a:ext>
              </a:extLst>
            </p:cNvPr>
            <p:cNvSpPr/>
            <p:nvPr/>
          </p:nvSpPr>
          <p:spPr>
            <a:xfrm>
              <a:off x="596671" y="1121922"/>
              <a:ext cx="1599548" cy="959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1EAC301-9AB6-4BFE-BAD2-38DA396EF6E6}"/>
                </a:ext>
              </a:extLst>
            </p:cNvPr>
            <p:cNvSpPr txBox="1"/>
            <p:nvPr/>
          </p:nvSpPr>
          <p:spPr>
            <a:xfrm>
              <a:off x="596671" y="1121922"/>
              <a:ext cx="1599548" cy="959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Integrated Regional Water Management Plans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A6C8E04-BBA4-4A73-8242-BAEFB716F361}"/>
              </a:ext>
            </a:extLst>
          </p:cNvPr>
          <p:cNvGrpSpPr/>
          <p:nvPr/>
        </p:nvGrpSpPr>
        <p:grpSpPr>
          <a:xfrm>
            <a:off x="5887102" y="1528892"/>
            <a:ext cx="1599548" cy="959729"/>
            <a:chOff x="2356175" y="1121922"/>
            <a:chExt cx="1599548" cy="95972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2225F539-DB0E-4E4C-85FF-64A8C350D736}"/>
                </a:ext>
              </a:extLst>
            </p:cNvPr>
            <p:cNvSpPr/>
            <p:nvPr/>
          </p:nvSpPr>
          <p:spPr>
            <a:xfrm>
              <a:off x="2356175" y="1121922"/>
              <a:ext cx="1599548" cy="959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EB44DA0-75E7-4045-9ACD-E32438280EC7}"/>
                </a:ext>
              </a:extLst>
            </p:cNvPr>
            <p:cNvSpPr txBox="1"/>
            <p:nvPr/>
          </p:nvSpPr>
          <p:spPr>
            <a:xfrm>
              <a:off x="2356175" y="1121922"/>
              <a:ext cx="1599548" cy="959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Anecdotal data from GSAs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B623EFD-3C8D-4060-8EE4-A8E3DA5664F6}"/>
              </a:ext>
            </a:extLst>
          </p:cNvPr>
          <p:cNvGrpSpPr/>
          <p:nvPr/>
        </p:nvGrpSpPr>
        <p:grpSpPr>
          <a:xfrm>
            <a:off x="4127598" y="2654879"/>
            <a:ext cx="1599548" cy="959729"/>
            <a:chOff x="4115679" y="1121922"/>
            <a:chExt cx="1599548" cy="959729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20DEF3-13B1-4A74-B2FE-36EC1F7A4867}"/>
                </a:ext>
              </a:extLst>
            </p:cNvPr>
            <p:cNvSpPr/>
            <p:nvPr/>
          </p:nvSpPr>
          <p:spPr>
            <a:xfrm>
              <a:off x="4115679" y="1121922"/>
              <a:ext cx="1599548" cy="959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3B5C212-BC39-4BD0-819D-095ECE907590}"/>
                </a:ext>
              </a:extLst>
            </p:cNvPr>
            <p:cNvSpPr txBox="1"/>
            <p:nvPr/>
          </p:nvSpPr>
          <p:spPr>
            <a:xfrm>
              <a:off x="4115679" y="1121922"/>
              <a:ext cx="1599548" cy="959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 err="1"/>
                <a:t>MokeWISE</a:t>
              </a:r>
              <a:r>
                <a:rPr lang="en-US" sz="1500" kern="1200" dirty="0"/>
                <a:t> Water Program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20B94E-6999-4B80-A010-18A0D5877235}"/>
              </a:ext>
            </a:extLst>
          </p:cNvPr>
          <p:cNvGrpSpPr/>
          <p:nvPr/>
        </p:nvGrpSpPr>
        <p:grpSpPr>
          <a:xfrm>
            <a:off x="5887102" y="2668212"/>
            <a:ext cx="1599548" cy="959729"/>
            <a:chOff x="2356175" y="1121922"/>
            <a:chExt cx="1599548" cy="95972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A28F199-F6AE-4FAE-9C92-6862A5229C96}"/>
                </a:ext>
              </a:extLst>
            </p:cNvPr>
            <p:cNvSpPr/>
            <p:nvPr/>
          </p:nvSpPr>
          <p:spPr>
            <a:xfrm>
              <a:off x="2356175" y="1121922"/>
              <a:ext cx="1599548" cy="9597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B834B1C-5851-40FF-B8DE-D8C9DF0F9B34}"/>
                </a:ext>
              </a:extLst>
            </p:cNvPr>
            <p:cNvSpPr txBox="1"/>
            <p:nvPr/>
          </p:nvSpPr>
          <p:spPr>
            <a:xfrm>
              <a:off x="2356175" y="1121922"/>
              <a:ext cx="1599548" cy="959729"/>
            </a:xfrm>
            <a:prstGeom prst="rect">
              <a:avLst/>
            </a:prstGeom>
            <a:solidFill>
              <a:schemeClr val="accent5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Model Development Data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868059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697" y="121926"/>
            <a:ext cx="4601621" cy="857250"/>
          </a:xfrm>
        </p:spPr>
        <p:txBody>
          <a:bodyPr/>
          <a:lstStyle/>
          <a:p>
            <a:r>
              <a:rPr lang="en-US" dirty="0"/>
              <a:t>Minimum Thresholds for Sustainability Indicators</a:t>
            </a:r>
          </a:p>
        </p:txBody>
      </p:sp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FC4F008-071C-49E1-8AFC-E8D6B1D5CA06}"/>
              </a:ext>
            </a:extLst>
          </p:cNvPr>
          <p:cNvSpPr/>
          <p:nvPr/>
        </p:nvSpPr>
        <p:spPr>
          <a:xfrm>
            <a:off x="1195765" y="1249339"/>
            <a:ext cx="539555" cy="69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DDFD6407-5B46-48F4-9929-65E649CAF9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17</a:t>
            </a:fld>
            <a:endParaRPr lang="en-US" sz="1200" dirty="0">
              <a:solidFill>
                <a:srgbClr val="C0C0C0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6C4B724-E014-4BDA-9F49-BC5A65990E23}"/>
              </a:ext>
            </a:extLst>
          </p:cNvPr>
          <p:cNvGraphicFramePr/>
          <p:nvPr>
            <p:extLst/>
          </p:nvPr>
        </p:nvGraphicFramePr>
        <p:xfrm>
          <a:off x="1090655" y="1337180"/>
          <a:ext cx="7180084" cy="33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945985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72" y="121926"/>
            <a:ext cx="6177395" cy="857250"/>
          </a:xfrm>
        </p:spPr>
        <p:txBody>
          <a:bodyPr/>
          <a:lstStyle/>
          <a:p>
            <a:r>
              <a:rPr lang="en-US" dirty="0"/>
              <a:t>Prior Work Establishes Minimum Threshold at Fall 1992 Levels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18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CB104FB-A53A-42ED-A594-A51F007CBA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5697" y="1304462"/>
            <a:ext cx="6635794" cy="1677729"/>
          </a:xfrm>
        </p:spPr>
        <p:txBody>
          <a:bodyPr numCol="1"/>
          <a:lstStyle/>
          <a:p>
            <a:pPr marL="0" indent="0" hangingPunct="0">
              <a:buNone/>
            </a:pPr>
            <a:r>
              <a:rPr lang="en-US" dirty="0"/>
              <a:t>“</a:t>
            </a:r>
            <a:r>
              <a:rPr lang="en-US" sz="2000" dirty="0"/>
              <a:t>The Eastern San Joaquin Groundwater Basin contour measured in 1992 is proposed as the basin management framework baseline.  </a:t>
            </a:r>
            <a:r>
              <a:rPr lang="en-US" sz="2000" dirty="0">
                <a:solidFill>
                  <a:schemeClr val="accent4"/>
                </a:solidFill>
              </a:rPr>
              <a:t>Groundwater fell to its lowest recorded elevation in 1992 following a significant drought period and it is considered undesirable to drop below this level</a:t>
            </a:r>
            <a:r>
              <a:rPr lang="en-US" sz="2000" dirty="0"/>
              <a:t>.” </a:t>
            </a:r>
            <a:r>
              <a:rPr lang="en-US" sz="2000" i="1" dirty="0"/>
              <a:t>(2014 ESJ IRWMP)</a:t>
            </a:r>
          </a:p>
          <a:p>
            <a:endParaRPr lang="en-US" sz="24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9DCB31-ED52-4674-BFE0-30A82F3F1FCC}"/>
              </a:ext>
            </a:extLst>
          </p:cNvPr>
          <p:cNvSpPr txBox="1"/>
          <p:nvPr/>
        </p:nvSpPr>
        <p:spPr>
          <a:xfrm>
            <a:off x="160774" y="1339242"/>
            <a:ext cx="159768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A threshold has been established at 1992 levels:</a:t>
            </a: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87968682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624" y="121926"/>
            <a:ext cx="6598077" cy="857250"/>
          </a:xfrm>
        </p:spPr>
        <p:txBody>
          <a:bodyPr/>
          <a:lstStyle/>
          <a:p>
            <a:r>
              <a:rPr lang="en-US" dirty="0"/>
              <a:t>Setting a Threshold: Look to Historical Lows After Last Drought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19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07CD7127-31AB-44F9-873E-21F9077CB2F7}"/>
              </a:ext>
            </a:extLst>
          </p:cNvPr>
          <p:cNvSpPr txBox="1">
            <a:spLocks/>
          </p:cNvSpPr>
          <p:nvPr/>
        </p:nvSpPr>
        <p:spPr>
          <a:xfrm>
            <a:off x="145624" y="1304461"/>
            <a:ext cx="1683176" cy="1677729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0">
              <a:buFont typeface="Arial"/>
              <a:buNone/>
            </a:pPr>
            <a:r>
              <a:rPr lang="en-US" dirty="0">
                <a:solidFill>
                  <a:srgbClr val="C00000"/>
                </a:solidFill>
              </a:rPr>
              <a:t>(red) </a:t>
            </a:r>
            <a:r>
              <a:rPr lang="en-US" dirty="0"/>
              <a:t>– Areas that have declined since 1992</a:t>
            </a:r>
          </a:p>
          <a:p>
            <a:pPr marL="0" indent="0" hangingPunct="0">
              <a:buFont typeface="Arial"/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(blue) </a:t>
            </a:r>
            <a:r>
              <a:rPr lang="en-US" dirty="0"/>
              <a:t>– Areas that have recovered since 1992</a:t>
            </a:r>
          </a:p>
          <a:p>
            <a:endParaRPr lang="en-US" sz="24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277B94-B6FC-489E-A626-A8006E29E5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72" y="1154173"/>
            <a:ext cx="6104659" cy="395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503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C2BF6A-A471-4EC4-8ED0-7FE40F9F9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29" y="1114743"/>
            <a:ext cx="8423613" cy="36322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GSP Topics &amp; Project Schedule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1D8169E-E2F5-4F90-A4D5-BB08CAAF1A7B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6A53CF-D316-42E7-89D1-F56083370AC8}"/>
              </a:ext>
            </a:extLst>
          </p:cNvPr>
          <p:cNvSpPr/>
          <p:nvPr/>
        </p:nvSpPr>
        <p:spPr>
          <a:xfrm>
            <a:off x="5795553" y="1469496"/>
            <a:ext cx="2973977" cy="544830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Helvetica Neue Medium"/>
              </a:rPr>
              <a:t>        GSP Topics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b="0" dirty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rPr>
              <a:t>        GSP Finalization Elements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5BDF1C-52E4-46F1-9418-E8FFB43137B8}"/>
              </a:ext>
            </a:extLst>
          </p:cNvPr>
          <p:cNvSpPr/>
          <p:nvPr/>
        </p:nvSpPr>
        <p:spPr>
          <a:xfrm>
            <a:off x="5952309" y="1551592"/>
            <a:ext cx="230777" cy="161109"/>
          </a:xfrm>
          <a:prstGeom prst="rect">
            <a:avLst/>
          </a:prstGeom>
          <a:solidFill>
            <a:srgbClr val="AE591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E9B858-FF56-470F-BCC6-2E21CB0742CA}"/>
              </a:ext>
            </a:extLst>
          </p:cNvPr>
          <p:cNvSpPr/>
          <p:nvPr/>
        </p:nvSpPr>
        <p:spPr>
          <a:xfrm>
            <a:off x="5952309" y="1796313"/>
            <a:ext cx="230777" cy="16110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7828312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819B3E-1BF6-4C19-9D1B-9FB70F74F88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20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BA07500-2A22-458B-982B-347A3D6033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6927" y="1272404"/>
            <a:ext cx="1691873" cy="361274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4"/>
                </a:solidFill>
              </a:rPr>
              <a:t>(Yellow)</a:t>
            </a:r>
            <a:r>
              <a:rPr lang="en-US" sz="2000" dirty="0"/>
              <a:t> – Areas where threshold is based on 1992 levels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(Blue)</a:t>
            </a:r>
            <a:r>
              <a:rPr lang="en-US" sz="2000" dirty="0"/>
              <a:t> – Areas where threshold is based on 2015-16 levels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476250" lvl="2" indent="0">
              <a:spcBef>
                <a:spcPts val="0"/>
              </a:spcBef>
              <a:buNone/>
            </a:pPr>
            <a:endParaRPr lang="en-US" sz="2000" dirty="0"/>
          </a:p>
          <a:p>
            <a:pPr lvl="2">
              <a:spcBef>
                <a:spcPts val="0"/>
              </a:spcBef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0E3C9A-E3FD-4B33-AFE4-C22C4A54F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66" y="1160506"/>
            <a:ext cx="6081029" cy="393478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F2F7B0-7427-4AD7-81DE-F5A0B6976DDD}"/>
              </a:ext>
            </a:extLst>
          </p:cNvPr>
          <p:cNvSpPr txBox="1">
            <a:spLocks/>
          </p:cNvSpPr>
          <p:nvPr/>
        </p:nvSpPr>
        <p:spPr>
          <a:xfrm>
            <a:off x="1577590" y="96493"/>
            <a:ext cx="5316607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 marL="0" marR="0" indent="0" algn="l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1pPr>
            <a:lvl2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2pPr>
            <a:lvl3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3pPr>
            <a:lvl4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4pPr>
            <a:lvl5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5pPr>
            <a:lvl6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6pPr>
            <a:lvl7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7pPr>
            <a:lvl8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8pPr>
            <a:lvl9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9pPr>
          </a:lstStyle>
          <a:p>
            <a:pPr hangingPunct="1"/>
            <a:r>
              <a:rPr lang="en-US" dirty="0"/>
              <a:t>We Can Set a Threshold to Capture the Lowest Lows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DE36DD-7364-4EAB-8D66-DB411CF892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0" t="3924" r="22839" b="6322"/>
          <a:stretch/>
        </p:blipFill>
        <p:spPr>
          <a:xfrm>
            <a:off x="7214433" y="1055924"/>
            <a:ext cx="1784505" cy="15158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899795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0D9CF1-0C35-4644-900B-13B61C3945B4}"/>
              </a:ext>
            </a:extLst>
          </p:cNvPr>
          <p:cNvGraphicFramePr/>
          <p:nvPr>
            <p:extLst/>
          </p:nvPr>
        </p:nvGraphicFramePr>
        <p:xfrm>
          <a:off x="995728" y="1326947"/>
          <a:ext cx="7180084" cy="33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8FC4F008-071C-49E1-8AFC-E8D6B1D5CA06}"/>
              </a:ext>
            </a:extLst>
          </p:cNvPr>
          <p:cNvSpPr/>
          <p:nvPr/>
        </p:nvSpPr>
        <p:spPr>
          <a:xfrm>
            <a:off x="1261278" y="1770617"/>
            <a:ext cx="539555" cy="69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F1698ECF-4CD2-4219-A359-1C42248FF55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21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06C610-D95E-4F8E-A474-FFBDA9D4A1D3}"/>
              </a:ext>
            </a:extLst>
          </p:cNvPr>
          <p:cNvSpPr txBox="1">
            <a:spLocks/>
          </p:cNvSpPr>
          <p:nvPr/>
        </p:nvSpPr>
        <p:spPr>
          <a:xfrm>
            <a:off x="1957488" y="109587"/>
            <a:ext cx="4601621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 marL="0" marR="0" indent="0" algn="l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1pPr>
            <a:lvl2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2pPr>
            <a:lvl3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3pPr>
            <a:lvl4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4pPr>
            <a:lvl5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5pPr>
            <a:lvl6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6pPr>
            <a:lvl7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7pPr>
            <a:lvl8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8pPr>
            <a:lvl9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9pPr>
          </a:lstStyle>
          <a:p>
            <a:pPr hangingPunct="1"/>
            <a:r>
              <a:rPr lang="en-US" dirty="0"/>
              <a:t>Minimum Thresholds for Sustainability Indicators</a:t>
            </a:r>
          </a:p>
        </p:txBody>
      </p:sp>
    </p:spTree>
    <p:extLst>
      <p:ext uri="{BB962C8B-B14F-4D97-AF65-F5344CB8AC3E}">
        <p14:creationId xmlns:p14="http://schemas.microsoft.com/office/powerpoint/2010/main" val="111692796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in Groundwater Storage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DB9D6D-8190-4D8B-8393-DD49132561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28552" y="1330552"/>
            <a:ext cx="7115448" cy="3203032"/>
          </a:xfrm>
        </p:spPr>
        <p:txBody>
          <a:bodyPr numCol="1"/>
          <a:lstStyle/>
          <a:p>
            <a:pPr marL="0" indent="0">
              <a:buNone/>
            </a:pPr>
            <a:r>
              <a:rPr lang="en-US" sz="2400" dirty="0"/>
              <a:t>This Sustainability Indicator is not a concern for the </a:t>
            </a:r>
            <a:r>
              <a:rPr lang="en-US" sz="2400" dirty="0" err="1"/>
              <a:t>Subbasin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BE0BA1-31AB-4872-9BCB-733E9D074DA1}"/>
              </a:ext>
            </a:extLst>
          </p:cNvPr>
          <p:cNvSpPr txBox="1"/>
          <p:nvPr/>
        </p:nvSpPr>
        <p:spPr>
          <a:xfrm>
            <a:off x="2095289" y="3333255"/>
            <a:ext cx="6392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1" dirty="0">
                <a:solidFill>
                  <a:schemeClr val="bg1"/>
                </a:solidFill>
              </a:rPr>
              <a:t>***This does not mean we do not need to bring the basin into balance, it only means that groundwater-related impacts will be more sensitive to other indicators, such as groundwater elevations.</a:t>
            </a:r>
          </a:p>
        </p:txBody>
      </p:sp>
    </p:spTree>
    <p:extLst>
      <p:ext uri="{BB962C8B-B14F-4D97-AF65-F5344CB8AC3E}">
        <p14:creationId xmlns:p14="http://schemas.microsoft.com/office/powerpoint/2010/main" val="283570654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C69E8-1F39-461C-A775-41586331B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17" y="1318254"/>
            <a:ext cx="5835217" cy="3703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in Groundwater Storage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23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Content Placeholder 17">
            <a:extLst>
              <a:ext uri="{FF2B5EF4-FFF2-40B4-BE49-F238E27FC236}">
                <a16:creationId xmlns:a16="http://schemas.microsoft.com/office/drawing/2014/main" id="{EEEC17EC-89CC-4C47-9136-13BD1E8707D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3518" y="1701549"/>
            <a:ext cx="2005445" cy="3203032"/>
          </a:xfrm>
        </p:spPr>
        <p:txBody>
          <a:bodyPr numCol="1"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This graph shows freshwater only (model layers 1 through 3)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598441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0D9CF1-0C35-4644-900B-13B61C3945B4}"/>
              </a:ext>
            </a:extLst>
          </p:cNvPr>
          <p:cNvGraphicFramePr/>
          <p:nvPr>
            <p:extLst/>
          </p:nvPr>
        </p:nvGraphicFramePr>
        <p:xfrm>
          <a:off x="995728" y="1326947"/>
          <a:ext cx="7180084" cy="33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8FC4F008-071C-49E1-8AFC-E8D6B1D5CA06}"/>
              </a:ext>
            </a:extLst>
          </p:cNvPr>
          <p:cNvSpPr/>
          <p:nvPr/>
        </p:nvSpPr>
        <p:spPr>
          <a:xfrm>
            <a:off x="1261278" y="2353331"/>
            <a:ext cx="539555" cy="69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CDC7159-4D45-43DA-870D-2E5277A6673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24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C15567-B2EA-4805-9FB7-3007CFCBF2CC}"/>
              </a:ext>
            </a:extLst>
          </p:cNvPr>
          <p:cNvSpPr txBox="1">
            <a:spLocks/>
          </p:cNvSpPr>
          <p:nvPr/>
        </p:nvSpPr>
        <p:spPr>
          <a:xfrm>
            <a:off x="1957488" y="109587"/>
            <a:ext cx="4601621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 marL="0" marR="0" indent="0" algn="l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1pPr>
            <a:lvl2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2pPr>
            <a:lvl3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3pPr>
            <a:lvl4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4pPr>
            <a:lvl5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5pPr>
            <a:lvl6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6pPr>
            <a:lvl7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7pPr>
            <a:lvl8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8pPr>
            <a:lvl9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9pPr>
          </a:lstStyle>
          <a:p>
            <a:pPr hangingPunct="1"/>
            <a:r>
              <a:rPr lang="en-US" dirty="0"/>
              <a:t>Minimum Thresholds for Sustainability Indicators</a:t>
            </a:r>
          </a:p>
        </p:txBody>
      </p:sp>
    </p:spTree>
    <p:extLst>
      <p:ext uri="{BB962C8B-B14F-4D97-AF65-F5344CB8AC3E}">
        <p14:creationId xmlns:p14="http://schemas.microsoft.com/office/powerpoint/2010/main" val="3396407607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Seawater Intrusion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25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DB9D6D-8190-4D8B-8393-DD49132561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5697" y="1947440"/>
            <a:ext cx="6312326" cy="3203032"/>
          </a:xfrm>
        </p:spPr>
        <p:txBody>
          <a:bodyPr numCol="1"/>
          <a:lstStyle/>
          <a:p>
            <a:r>
              <a:rPr lang="en-US" dirty="0"/>
              <a:t>Direct seawater intrusion does not occur in the </a:t>
            </a:r>
            <a:r>
              <a:rPr lang="en-US" dirty="0" err="1"/>
              <a:t>Subbasin</a:t>
            </a:r>
            <a:r>
              <a:rPr lang="en-US" dirty="0"/>
              <a:t> and thresholds do not need to be addressed. Salinity will be addressed via the Water Quality Sustainability Indicator.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4F390E-ABC5-42B7-A8F3-0F188BE33E20}"/>
              </a:ext>
            </a:extLst>
          </p:cNvPr>
          <p:cNvSpPr txBox="1">
            <a:spLocks/>
          </p:cNvSpPr>
          <p:nvPr/>
        </p:nvSpPr>
        <p:spPr>
          <a:xfrm>
            <a:off x="2028552" y="1330552"/>
            <a:ext cx="7115448" cy="3203032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eaLnBrk="1" fontAlgn="auto" latinLnBrk="0" hangingPunct="1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47625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/>
              <a:t>This Sustainability Indicator is not a concern for the Subbasin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629348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0D9CF1-0C35-4644-900B-13B61C3945B4}"/>
              </a:ext>
            </a:extLst>
          </p:cNvPr>
          <p:cNvGraphicFramePr/>
          <p:nvPr>
            <p:extLst/>
          </p:nvPr>
        </p:nvGraphicFramePr>
        <p:xfrm>
          <a:off x="995728" y="1326947"/>
          <a:ext cx="7180084" cy="33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8FC4F008-071C-49E1-8AFC-E8D6B1D5CA06}"/>
              </a:ext>
            </a:extLst>
          </p:cNvPr>
          <p:cNvSpPr/>
          <p:nvPr/>
        </p:nvSpPr>
        <p:spPr>
          <a:xfrm>
            <a:off x="1261278" y="2982482"/>
            <a:ext cx="539555" cy="694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25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CDC7159-4D45-43DA-870D-2E5277A6673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26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C15567-B2EA-4805-9FB7-3007CFCBF2CC}"/>
              </a:ext>
            </a:extLst>
          </p:cNvPr>
          <p:cNvSpPr txBox="1">
            <a:spLocks/>
          </p:cNvSpPr>
          <p:nvPr/>
        </p:nvSpPr>
        <p:spPr>
          <a:xfrm>
            <a:off x="1957488" y="109587"/>
            <a:ext cx="4601621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 marL="0" marR="0" indent="0" algn="l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1pPr>
            <a:lvl2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2pPr>
            <a:lvl3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3pPr>
            <a:lvl4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4pPr>
            <a:lvl5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5pPr>
            <a:lvl6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6pPr>
            <a:lvl7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7pPr>
            <a:lvl8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8pPr>
            <a:lvl9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9pPr>
          </a:lstStyle>
          <a:p>
            <a:pPr hangingPunct="1"/>
            <a:r>
              <a:rPr lang="en-US" dirty="0"/>
              <a:t>Minimum Thresholds for Sustainability Indicators</a:t>
            </a:r>
          </a:p>
        </p:txBody>
      </p:sp>
    </p:spTree>
    <p:extLst>
      <p:ext uri="{BB962C8B-B14F-4D97-AF65-F5344CB8AC3E}">
        <p14:creationId xmlns:p14="http://schemas.microsoft.com/office/powerpoint/2010/main" val="665794434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360" y="121926"/>
            <a:ext cx="4466589" cy="857250"/>
          </a:xfrm>
        </p:spPr>
        <p:txBody>
          <a:bodyPr/>
          <a:lstStyle/>
          <a:p>
            <a:r>
              <a:rPr lang="en-US" sz="3200" dirty="0"/>
              <a:t>Identified Undesirable Results for Water Quality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27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50DD571-7EAC-4082-8204-12B25EBE1C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40299" y="1282683"/>
            <a:ext cx="4644737" cy="1677729"/>
          </a:xfrm>
        </p:spPr>
        <p:txBody>
          <a:bodyPr numCol="1"/>
          <a:lstStyle/>
          <a:p>
            <a:pPr hangingPunct="0">
              <a:spcBef>
                <a:spcPts val="600"/>
              </a:spcBef>
            </a:pPr>
            <a:r>
              <a:rPr lang="en-US" dirty="0"/>
              <a:t>Salinity</a:t>
            </a:r>
          </a:p>
          <a:p>
            <a:pPr hangingPunct="0">
              <a:spcBef>
                <a:spcPts val="600"/>
              </a:spcBef>
            </a:pPr>
            <a:r>
              <a:rPr lang="en-US" dirty="0"/>
              <a:t>Arsenic (naturally occurring)</a:t>
            </a:r>
          </a:p>
          <a:p>
            <a:pPr hangingPunct="0">
              <a:spcBef>
                <a:spcPts val="600"/>
              </a:spcBef>
            </a:pPr>
            <a:r>
              <a:rPr lang="en-US" dirty="0"/>
              <a:t>Plumes</a:t>
            </a:r>
          </a:p>
          <a:p>
            <a:pPr lvl="1" hangingPunct="0">
              <a:spcBef>
                <a:spcPts val="600"/>
              </a:spcBef>
            </a:pPr>
            <a:r>
              <a:rPr lang="en-US" dirty="0"/>
              <a:t>1,2,3 TCP </a:t>
            </a:r>
          </a:p>
          <a:p>
            <a:pPr hangingPunct="0">
              <a:spcBef>
                <a:spcPts val="600"/>
              </a:spcBef>
            </a:pPr>
            <a:r>
              <a:rPr lang="en-US" dirty="0"/>
              <a:t>Others? </a:t>
            </a:r>
          </a:p>
          <a:p>
            <a:pPr marL="0" indent="0" hangingPunct="0">
              <a:buNone/>
            </a:pPr>
            <a:endParaRPr lang="en-US" sz="2000" i="1" dirty="0"/>
          </a:p>
          <a:p>
            <a:pPr hangingPunct="0"/>
            <a:endParaRPr lang="en-US" i="1" dirty="0"/>
          </a:p>
          <a:p>
            <a:pPr marL="0" indent="0" hangingPunct="0">
              <a:buNone/>
            </a:pPr>
            <a:endParaRPr lang="en-US" i="1" dirty="0"/>
          </a:p>
          <a:p>
            <a:pPr marL="0" indent="0" hangingPunct="0">
              <a:buNone/>
            </a:pPr>
            <a:r>
              <a:rPr lang="en-US" i="1" dirty="0"/>
              <a:t> </a:t>
            </a:r>
            <a:endParaRPr lang="en-US" sz="24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6295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E1659-E693-4E30-A900-34E111238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21926"/>
            <a:ext cx="5886450" cy="857250"/>
          </a:xfrm>
        </p:spPr>
        <p:txBody>
          <a:bodyPr/>
          <a:lstStyle/>
          <a:p>
            <a:r>
              <a:rPr lang="en-US" sz="3200" dirty="0"/>
              <a:t>Prior Work Establishes Threshold as Halting Saline Intrusion Front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D5F0C0E-DDBC-4415-B783-9DC5CA7BF10D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28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50DD571-7EAC-4082-8204-12B25EBE1C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8240" y="1403264"/>
            <a:ext cx="2793258" cy="1677729"/>
          </a:xfrm>
        </p:spPr>
        <p:txBody>
          <a:bodyPr numCol="1"/>
          <a:lstStyle/>
          <a:p>
            <a:pPr marL="0" indent="0" hangingPunct="0">
              <a:buNone/>
            </a:pPr>
            <a:r>
              <a:rPr lang="en-US" sz="2000" dirty="0"/>
              <a:t>Identified Goal: Prevent further saline intrusion and degradation of groundwater quality throughout the Basin</a:t>
            </a:r>
            <a:r>
              <a:rPr lang="en-US" sz="2000" i="1" dirty="0"/>
              <a:t>. (2004 ESJ Groundwater Management Plan)</a:t>
            </a:r>
          </a:p>
          <a:p>
            <a:pPr hangingPunct="0"/>
            <a:endParaRPr lang="en-US" i="1" dirty="0"/>
          </a:p>
          <a:p>
            <a:pPr marL="0" indent="0" hangingPunct="0">
              <a:buNone/>
            </a:pPr>
            <a:endParaRPr lang="en-US" i="1" dirty="0"/>
          </a:p>
          <a:p>
            <a:pPr marL="0" indent="0" hangingPunct="0">
              <a:buNone/>
            </a:pPr>
            <a:r>
              <a:rPr lang="en-US" i="1" dirty="0"/>
              <a:t> </a:t>
            </a:r>
            <a:endParaRPr lang="en-US" sz="24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8C7899-7A2A-4DB5-9BE8-CC823D75FF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02" y="1165005"/>
            <a:ext cx="6033423" cy="390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4514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0"/>
          <p:cNvSpPr txBox="1">
            <a:spLocks/>
          </p:cNvSpPr>
          <p:nvPr/>
        </p:nvSpPr>
        <p:spPr>
          <a:xfrm>
            <a:off x="114300" y="1438547"/>
            <a:ext cx="1762858" cy="2932418"/>
          </a:xfrm>
          <a:prstGeom prst="rect">
            <a:avLst/>
          </a:prstGeom>
        </p:spPr>
        <p:txBody>
          <a:bodyPr/>
          <a:lstStyle>
            <a:lvl1pPr marL="0" marR="0" indent="0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hangingPunct="1"/>
            <a:endParaRPr lang="en-US" sz="20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0D9CF1-0C35-4644-900B-13B61C3945B4}"/>
              </a:ext>
            </a:extLst>
          </p:cNvPr>
          <p:cNvGraphicFramePr/>
          <p:nvPr>
            <p:extLst/>
          </p:nvPr>
        </p:nvGraphicFramePr>
        <p:xfrm>
          <a:off x="1019135" y="1313176"/>
          <a:ext cx="7180084" cy="3342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7CDC7159-4D45-43DA-870D-2E5277A6673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29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1C15567-B2EA-4805-9FB7-3007CFCBF2CC}"/>
              </a:ext>
            </a:extLst>
          </p:cNvPr>
          <p:cNvSpPr txBox="1">
            <a:spLocks/>
          </p:cNvSpPr>
          <p:nvPr/>
        </p:nvSpPr>
        <p:spPr>
          <a:xfrm>
            <a:off x="1957488" y="109587"/>
            <a:ext cx="4601621" cy="857250"/>
          </a:xfrm>
          <a:prstGeom prst="rect">
            <a:avLst/>
          </a:prstGeom>
        </p:spPr>
        <p:txBody>
          <a:bodyPr lIns="34290" tIns="17145" rIns="34290" bIns="17145" anchor="ctr" anchorCtr="0"/>
          <a:lstStyle>
            <a:lvl1pPr marL="0" marR="0" indent="0" algn="l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1pPr>
            <a:lvl2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2pPr>
            <a:lvl3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3pPr>
            <a:lvl4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4pPr>
            <a:lvl5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5pPr>
            <a:lvl6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6pPr>
            <a:lvl7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7pPr>
            <a:lvl8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8pPr>
            <a:lvl9pPr marL="0" marR="0" indent="0" algn="ctr" defTabSz="309563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200" b="1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j-lt"/>
                <a:ea typeface="+mj-ea"/>
                <a:cs typeface="+mj-cs"/>
                <a:sym typeface="Arial Narrow"/>
              </a:defRPr>
            </a:lvl9pPr>
          </a:lstStyle>
          <a:p>
            <a:pPr hangingPunct="1"/>
            <a:r>
              <a:rPr lang="en-US" dirty="0"/>
              <a:t>Minimum Thresholds for Sustainability Indicators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C7C87D05-3546-4F74-9BCB-7312667439F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8308" y="3872476"/>
            <a:ext cx="1669490" cy="1677729"/>
          </a:xfrm>
        </p:spPr>
        <p:txBody>
          <a:bodyPr numCol="1"/>
          <a:lstStyle/>
          <a:p>
            <a:pPr marL="0" indent="0" hangingPunct="0">
              <a:buNone/>
            </a:pPr>
            <a:r>
              <a:rPr lang="en-US" sz="2000" i="1" dirty="0"/>
              <a:t>To be presented at July 11, 2018 Advisory Committee</a:t>
            </a:r>
          </a:p>
          <a:p>
            <a:pPr hangingPunct="0"/>
            <a:endParaRPr lang="en-US" i="1" dirty="0"/>
          </a:p>
          <a:p>
            <a:pPr marL="0" indent="0" hangingPunct="0">
              <a:buNone/>
            </a:pPr>
            <a:endParaRPr lang="en-US" i="1" dirty="0"/>
          </a:p>
          <a:p>
            <a:pPr marL="0" indent="0" hangingPunct="0">
              <a:buNone/>
            </a:pPr>
            <a:r>
              <a:rPr lang="en-US" i="1" dirty="0"/>
              <a:t> </a:t>
            </a:r>
            <a:endParaRPr lang="en-US" sz="2400" dirty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F0F1F9C-06D1-4905-BF82-FE28F6393A0A}"/>
              </a:ext>
            </a:extLst>
          </p:cNvPr>
          <p:cNvSpPr/>
          <p:nvPr/>
        </p:nvSpPr>
        <p:spPr>
          <a:xfrm>
            <a:off x="2026330" y="3546913"/>
            <a:ext cx="5173861" cy="1366153"/>
          </a:xfrm>
          <a:prstGeom prst="rect">
            <a:avLst/>
          </a:prstGeom>
          <a:noFill/>
          <a:ln w="28575" cap="flat">
            <a:solidFill>
              <a:schemeClr val="accent4">
                <a:lumMod val="60000"/>
                <a:lumOff val="4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7602896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Outreach &amp; Stakeholder Committee Update</a:t>
            </a:r>
          </a:p>
        </p:txBody>
      </p:sp>
    </p:spTree>
    <p:extLst>
      <p:ext uri="{BB962C8B-B14F-4D97-AF65-F5344CB8AC3E}">
        <p14:creationId xmlns:p14="http://schemas.microsoft.com/office/powerpoint/2010/main" val="111819779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GSP Water Budget</a:t>
            </a:r>
          </a:p>
        </p:txBody>
      </p:sp>
    </p:spTree>
    <p:extLst>
      <p:ext uri="{BB962C8B-B14F-4D97-AF65-F5344CB8AC3E}">
        <p14:creationId xmlns:p14="http://schemas.microsoft.com/office/powerpoint/2010/main" val="419358643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7975" y="101600"/>
            <a:ext cx="4471105" cy="857250"/>
          </a:xfrm>
        </p:spPr>
        <p:txBody>
          <a:bodyPr lIns="34290" tIns="17145" rIns="34290" bIns="17145" anchor="ctr" anchorCtr="0"/>
          <a:lstStyle/>
          <a:p>
            <a:r>
              <a:rPr lang="en-US" sz="3200" dirty="0"/>
              <a:t>Water Budget: Defining Time Frames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C9F72E2-D8F0-417C-8315-0042780A2FFC}"/>
              </a:ext>
            </a:extLst>
          </p:cNvPr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1034475" y="1367338"/>
          <a:ext cx="7555610" cy="3203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E20E914-3AB8-488D-93D0-5DEC5855D08C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31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5216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C8EA0-9EF4-45FB-9EA6-354C0D803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06" y="101600"/>
            <a:ext cx="4714407" cy="857250"/>
          </a:xfrm>
        </p:spPr>
        <p:txBody>
          <a:bodyPr/>
          <a:lstStyle/>
          <a:p>
            <a:r>
              <a:rPr lang="en-US" dirty="0"/>
              <a:t>Future Conditions Baseline Assumptions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9D3D9-4C21-4E5A-B80D-2CB7DBED03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20588" y="1310056"/>
            <a:ext cx="5963669" cy="361274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1)   Precipitation and Stream Inflow</a:t>
            </a:r>
          </a:p>
          <a:p>
            <a:pPr marL="238125" lvl="1" indent="0">
              <a:spcBef>
                <a:spcPts val="0"/>
              </a:spcBef>
              <a:buNone/>
            </a:pPr>
            <a:r>
              <a:rPr lang="en-US" sz="2000" dirty="0"/>
              <a:t>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2)   Initial Conditions and Boundary Conditions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3)   Urban Demand</a:t>
            </a:r>
          </a:p>
          <a:p>
            <a:pPr lvl="2">
              <a:spcBef>
                <a:spcPts val="0"/>
              </a:spcBef>
            </a:pPr>
            <a:r>
              <a:rPr lang="en-US" sz="2000" dirty="0"/>
              <a:t>Projected populations are based on published planning documents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8819B3E-1BF6-4C19-9D1B-9FB70F74F885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32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93EA95-C602-487A-A9BB-BD7E53DECA91}"/>
              </a:ext>
            </a:extLst>
          </p:cNvPr>
          <p:cNvSpPr txBox="1">
            <a:spLocks/>
          </p:cNvSpPr>
          <p:nvPr/>
        </p:nvSpPr>
        <p:spPr>
          <a:xfrm>
            <a:off x="136026" y="1183487"/>
            <a:ext cx="1647431" cy="3612747"/>
          </a:xfrm>
          <a:prstGeom prst="rect">
            <a:avLst/>
          </a:prstGeom>
        </p:spPr>
        <p:txBody>
          <a:bodyPr vert="horz" lIns="34290" tIns="17145" rIns="34290" bIns="17145"/>
          <a:lstStyle>
            <a:lvl1pPr marL="321469" marR="0" indent="-321469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buNone/>
            </a:pPr>
            <a:r>
              <a:rPr lang="en-US" sz="2000" b="1" dirty="0"/>
              <a:t>3 Main Components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7670230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08E0A-B1E1-4C9C-8BF1-FAF69902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to Projecting Supply and Demand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EF31765-1257-4D92-868E-56C0DE62FC1B}"/>
              </a:ext>
            </a:extLst>
          </p:cNvPr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2176463" y="1428750"/>
          <a:ext cx="6311900" cy="320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C64C1A9-278C-4A43-8AC8-E43F3FA1A968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33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51252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42D95-859A-484D-9FF4-0F01B9B05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001" y="98097"/>
            <a:ext cx="5349710" cy="857250"/>
          </a:xfrm>
        </p:spPr>
        <p:txBody>
          <a:bodyPr/>
          <a:lstStyle/>
          <a:p>
            <a:r>
              <a:rPr lang="en-US" sz="3200" dirty="0"/>
              <a:t>References Used to Develop Supply/Demand Projections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2D59333-6D4C-4E79-95AA-B07A4DD89719}"/>
              </a:ext>
            </a:extLst>
          </p:cNvPr>
          <p:cNvGraphicFramePr>
            <a:graphicFrameLocks noGrp="1"/>
          </p:cNvGraphicFramePr>
          <p:nvPr>
            <p:ph sz="quarter" idx="10"/>
            <p:extLst/>
          </p:nvPr>
        </p:nvGraphicFramePr>
        <p:xfrm>
          <a:off x="2176463" y="1428750"/>
          <a:ext cx="6311900" cy="320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9AAC0B87-1DA7-4260-9919-380F8CCB8C27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34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0372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verAtSun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0" y="-62774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39193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4315" y="4023772"/>
            <a:ext cx="9084265" cy="857250"/>
          </a:xfrm>
        </p:spPr>
        <p:txBody>
          <a:bodyPr/>
          <a:lstStyle/>
          <a:p>
            <a:pPr algn="ctr"/>
            <a:r>
              <a:rPr lang="en-US" sz="4000" dirty="0"/>
              <a:t>DWR Technical Support Services Update</a:t>
            </a:r>
          </a:p>
        </p:txBody>
      </p:sp>
    </p:spTree>
    <p:extLst>
      <p:ext uri="{BB962C8B-B14F-4D97-AF65-F5344CB8AC3E}">
        <p14:creationId xmlns:p14="http://schemas.microsoft.com/office/powerpoint/2010/main" val="2383239671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Support Services (TSS) Update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2064F73-CDFC-4688-9668-F8C2DC757C82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36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A78D8E5-4D94-411C-81A3-E36A600C35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175696" y="1429153"/>
            <a:ext cx="6857465" cy="3203032"/>
          </a:xfrm>
        </p:spPr>
        <p:txBody>
          <a:bodyPr numCol="1"/>
          <a:lstStyle/>
          <a:p>
            <a:pPr>
              <a:spcBef>
                <a:spcPts val="0"/>
              </a:spcBef>
            </a:pPr>
            <a:r>
              <a:rPr lang="en-US" dirty="0"/>
              <a:t>The application process is underway.</a:t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general application will be submitted in early July and we will move on to the monitoring well application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EB5DD2-7842-49C5-9557-07914BBDE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78" y="1386181"/>
            <a:ext cx="1162627" cy="116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894745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9130" y="178178"/>
            <a:ext cx="6385112" cy="857250"/>
          </a:xfrm>
        </p:spPr>
        <p:txBody>
          <a:bodyPr/>
          <a:lstStyle/>
          <a:p>
            <a:r>
              <a:rPr lang="en-US" dirty="0"/>
              <a:t>Next Up…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721E32C-0C98-4EF6-A15E-3FEF5A05BBCF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37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1AE63E9-2A87-48E3-8676-DF85DC3633F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42557" y="1333665"/>
            <a:ext cx="5611123" cy="3203032"/>
          </a:xfrm>
        </p:spPr>
        <p:txBody>
          <a:bodyPr numCol="1"/>
          <a:lstStyle/>
          <a:p>
            <a:r>
              <a:rPr lang="en-US" sz="2400" dirty="0"/>
              <a:t>Hydrogeologic Conceptual Model Overview</a:t>
            </a:r>
          </a:p>
          <a:p>
            <a:r>
              <a:rPr lang="en-US" sz="2400" dirty="0"/>
              <a:t>Minimum Thresholds</a:t>
            </a:r>
          </a:p>
          <a:p>
            <a:r>
              <a:rPr lang="en-US" sz="2400" dirty="0"/>
              <a:t>Projected Water Budget</a:t>
            </a:r>
          </a:p>
          <a:p>
            <a:pPr lvl="0">
              <a:spcBef>
                <a:spcPts val="600"/>
              </a:spcBef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5057194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017" y="109533"/>
            <a:ext cx="4566066" cy="857250"/>
          </a:xfrm>
        </p:spPr>
        <p:txBody>
          <a:bodyPr/>
          <a:lstStyle/>
          <a:p>
            <a:r>
              <a:rPr lang="en-US" dirty="0"/>
              <a:t>Ways to Get Involved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532E446-FCDF-4E7D-AE68-14E53F8E81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1321831"/>
              </p:ext>
            </p:extLst>
          </p:nvPr>
        </p:nvGraphicFramePr>
        <p:xfrm>
          <a:off x="2662517" y="1295399"/>
          <a:ext cx="6185269" cy="3579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812BB86-0575-40B1-A019-E469E70B65B7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4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9694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Stay Informed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FBBE270-AAC7-4813-A8D8-679181A53CC3}"/>
              </a:ext>
            </a:extLst>
          </p:cNvPr>
          <p:cNvGraphicFramePr/>
          <p:nvPr>
            <p:extLst/>
          </p:nvPr>
        </p:nvGraphicFramePr>
        <p:xfrm>
          <a:off x="122349" y="1088264"/>
          <a:ext cx="8950817" cy="3870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5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2BCFB5-91B6-47E1-9053-D8177EEB40FB}"/>
              </a:ext>
            </a:extLst>
          </p:cNvPr>
          <p:cNvSpPr txBox="1"/>
          <p:nvPr/>
        </p:nvSpPr>
        <p:spPr>
          <a:xfrm>
            <a:off x="7608815" y="1334538"/>
            <a:ext cx="1464351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 Medium"/>
                <a:sym typeface="Helvetica Neue"/>
              </a:rPr>
              <a:t>Request presentation to community group (e.g.  Kiwanis)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8F9253-1C10-4B4C-A770-50470FDDC61C}"/>
              </a:ext>
            </a:extLst>
          </p:cNvPr>
          <p:cNvSpPr txBox="1"/>
          <p:nvPr/>
        </p:nvSpPr>
        <p:spPr>
          <a:xfrm>
            <a:off x="6337178" y="4441824"/>
            <a:ext cx="4591970" cy="9255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000" kern="1200" dirty="0">
                <a:solidFill>
                  <a:schemeClr val="bg1"/>
                </a:solidFill>
              </a:rPr>
              <a:t>esjgroundwater.org</a:t>
            </a:r>
          </a:p>
        </p:txBody>
      </p:sp>
    </p:spTree>
    <p:extLst>
      <p:ext uri="{BB962C8B-B14F-4D97-AF65-F5344CB8AC3E}">
        <p14:creationId xmlns:p14="http://schemas.microsoft.com/office/powerpoint/2010/main" val="261161990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Stay Informed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3BD9458A-8DB0-4EE7-BBAC-59D074B90506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6</a:t>
            </a:fld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B8AB82-B174-4F70-9A9B-F54198AEB7E6}"/>
              </a:ext>
            </a:extLst>
          </p:cNvPr>
          <p:cNvSpPr txBox="1"/>
          <p:nvPr/>
        </p:nvSpPr>
        <p:spPr>
          <a:xfrm>
            <a:off x="2175696" y="1430794"/>
            <a:ext cx="6643183" cy="92551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0" kern="1200" dirty="0">
                <a:solidFill>
                  <a:schemeClr val="bg1"/>
                </a:solidFill>
              </a:rPr>
              <a:t>You can now find the Draft Stakeholder Engagement and Public Outreach Plan on the website here:</a:t>
            </a: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b="0" kern="1200" dirty="0">
              <a:solidFill>
                <a:schemeClr val="bg1"/>
              </a:solidFill>
            </a:endParaRPr>
          </a:p>
          <a:p>
            <a:pPr lvl="1" indent="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b="0" kern="1200" dirty="0">
                <a:solidFill>
                  <a:schemeClr val="bg1"/>
                </a:solidFill>
              </a:rPr>
              <a:t>http://www.esjgroundwater.org/Stay-Informed.</a:t>
            </a:r>
          </a:p>
        </p:txBody>
      </p:sp>
    </p:spTree>
    <p:extLst>
      <p:ext uri="{BB962C8B-B14F-4D97-AF65-F5344CB8AC3E}">
        <p14:creationId xmlns:p14="http://schemas.microsoft.com/office/powerpoint/2010/main" val="25513294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13" y="135364"/>
            <a:ext cx="4400789" cy="857250"/>
          </a:xfrm>
        </p:spPr>
        <p:txBody>
          <a:bodyPr/>
          <a:lstStyle/>
          <a:p>
            <a:r>
              <a:rPr lang="en-US" dirty="0"/>
              <a:t>Stakeholder Committee Kickoff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74218" y="1262271"/>
            <a:ext cx="7078341" cy="3713479"/>
          </a:xfrm>
        </p:spPr>
        <p:txBody>
          <a:bodyPr numCol="1"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first Stakeholder Committee Meeting was held on June 12th.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The next Stakeholder Committee meeting will be on July 10 at 4:00 at Calaveras Room, Robert Cabral Agricultural Center, 2101 E. Earhart Avenue, Suite 100, Stockton, CA 95206 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Meetings are open to the public</a:t>
            </a: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highlight>
                <a:srgbClr val="FFFF00"/>
              </a:highlight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87A88C4-CE9B-4C34-BDA9-303F47FD13DE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7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7633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219" y="135364"/>
            <a:ext cx="4323383" cy="857250"/>
          </a:xfrm>
        </p:spPr>
        <p:txBody>
          <a:bodyPr/>
          <a:lstStyle/>
          <a:p>
            <a:r>
              <a:rPr lang="en-US" dirty="0"/>
              <a:t>Final Stakeholder Committee Roster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974218" y="1150511"/>
            <a:ext cx="7078341" cy="3713479"/>
          </a:xfrm>
        </p:spPr>
        <p:txBody>
          <a:bodyPr numCol="2"/>
          <a:lstStyle/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2Q Farming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Calaveras County Resource Conservation District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Catholic Charities of the Diocese of Stockton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The Hartmann Law Firm/Advisory Water Commission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San Joaquin Audubon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Sierra Club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San Joaquin Farm Bureau Federation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 err="1"/>
              <a:t>Trinchero</a:t>
            </a:r>
            <a:r>
              <a:rPr lang="en-US" sz="1650" dirty="0"/>
              <a:t> Family Estates and Sutter Home Winery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South Delta Water Agency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San Joaquin County Environmental Health Department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Manufacturers Council of the Central Valley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The Wine Group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J.R. Simplot Co.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Lima Ranch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University of the Pacific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Sequoia </a:t>
            </a:r>
            <a:r>
              <a:rPr lang="en-US" sz="1650" dirty="0" err="1"/>
              <a:t>ForestKeeper</a:t>
            </a:r>
            <a:endParaRPr lang="en-US" sz="1650" dirty="0"/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Ag Business – Farmer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The Environmental Justice Coalition for Water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Spring Creek Golf &amp; Country Club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Machado Family Farms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California Sportfishing Protection Alliance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Restore the Delta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50" dirty="0"/>
              <a:t>PUENTES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CD907EC-D208-4B4C-89CE-5BA0CD301C8C}"/>
              </a:ext>
            </a:extLst>
          </p:cNvPr>
          <p:cNvSpPr txBox="1">
            <a:spLocks/>
          </p:cNvSpPr>
          <p:nvPr/>
        </p:nvSpPr>
        <p:spPr>
          <a:xfrm>
            <a:off x="114301" y="1294656"/>
            <a:ext cx="1808071" cy="1612079"/>
          </a:xfrm>
          <a:prstGeom prst="rect">
            <a:avLst/>
          </a:prstGeom>
        </p:spPr>
        <p:txBody>
          <a:bodyPr vert="horz" lIns="34290" tIns="17145" rIns="34290" bIns="17145" numCol="1"/>
          <a:lstStyle>
            <a:lvl1pPr marL="321469" marR="0" indent="-321469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 typeface="Arial"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1pPr>
            <a:lvl2pPr marL="4762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2pPr>
            <a:lvl3pPr marL="7143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3pPr>
            <a:lvl4pPr marL="9525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4pPr>
            <a:lvl5pPr marL="11906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3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Arial Narrow"/>
                <a:ea typeface="Helvetica Neue"/>
                <a:cs typeface="Helvetica Neue"/>
                <a:sym typeface="Helvetica Neue"/>
              </a:defRPr>
            </a:lvl5pPr>
            <a:lvl6pPr marL="142875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66687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905000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143125" marR="0" indent="-238125" algn="l" defTabSz="309563" latinLnBrk="0">
              <a:lnSpc>
                <a:spcPct val="100000"/>
              </a:lnSpc>
              <a:spcBef>
                <a:spcPts val="2213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2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hangingPunct="1">
              <a:spcBef>
                <a:spcPts val="0"/>
              </a:spcBef>
              <a:buNone/>
            </a:pPr>
            <a:r>
              <a:rPr lang="en-US" sz="2400" dirty="0"/>
              <a:t>Total number of participants: </a:t>
            </a:r>
            <a:r>
              <a:rPr lang="en-US" sz="2400" b="1" u="sng" dirty="0"/>
              <a:t>23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4E1B0-E0CA-4963-B8BB-C4B6A15EAD83}"/>
              </a:ext>
            </a:extLst>
          </p:cNvPr>
          <p:cNvSpPr/>
          <p:nvPr/>
        </p:nvSpPr>
        <p:spPr>
          <a:xfrm>
            <a:off x="114301" y="1294656"/>
            <a:ext cx="1683326" cy="1199162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87A88C4-CE9B-4C34-BDA9-303F47FD13DE}"/>
              </a:ext>
            </a:extLst>
          </p:cNvPr>
          <p:cNvSpPr txBox="1">
            <a:spLocks/>
          </p:cNvSpPr>
          <p:nvPr/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>
            <a:def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857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1714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2571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3429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42862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51435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600075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685800" algn="ctr" defTabSz="30956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r"/>
            <a:fld id="{CA575D5E-7141-43D1-809F-A8563A9E5BE6}" type="slidenum">
              <a:rPr lang="en-US" sz="1200" smtClean="0">
                <a:solidFill>
                  <a:srgbClr val="C0C0C0"/>
                </a:solidFill>
              </a:rPr>
              <a:pPr algn="r"/>
              <a:t>8</a:t>
            </a:fld>
            <a:endParaRPr lang="en-US" sz="1200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6154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peWIthDri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9" name="Rectangle"/>
          <p:cNvSpPr/>
          <p:nvPr/>
        </p:nvSpPr>
        <p:spPr>
          <a:xfrm>
            <a:off x="0" y="3717094"/>
            <a:ext cx="9144000" cy="1426407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947589"/>
            <a:ext cx="8453804" cy="857250"/>
          </a:xfrm>
        </p:spPr>
        <p:txBody>
          <a:bodyPr/>
          <a:lstStyle/>
          <a:p>
            <a:r>
              <a:rPr lang="en-US" sz="3600" dirty="0"/>
              <a:t>Data Management System Overview</a:t>
            </a:r>
          </a:p>
        </p:txBody>
      </p:sp>
    </p:spTree>
    <p:extLst>
      <p:ext uri="{BB962C8B-B14F-4D97-AF65-F5344CB8AC3E}">
        <p14:creationId xmlns:p14="http://schemas.microsoft.com/office/powerpoint/2010/main" val="36102241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ainMaster">
  <a:themeElements>
    <a:clrScheme name="ESJGWA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D70B3"/>
      </a:accent1>
      <a:accent2>
        <a:srgbClr val="42AAF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 Narrow"/>
        <a:ea typeface="Arial Narrow"/>
        <a:cs typeface="Arial Narrow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3467</TotalTime>
  <Words>1261</Words>
  <Application>Microsoft Office PowerPoint</Application>
  <PresentationFormat>On-screen Show (16:9)</PresentationFormat>
  <Paragraphs>253</Paragraphs>
  <Slides>37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 Narrow</vt:lpstr>
      <vt:lpstr>Helvetica Neue</vt:lpstr>
      <vt:lpstr>Helvetica Neue Medium</vt:lpstr>
      <vt:lpstr>Times New Roman</vt:lpstr>
      <vt:lpstr>MainMaster</vt:lpstr>
      <vt:lpstr>Materials for GSA Outreach July 2018</vt:lpstr>
      <vt:lpstr>GSP Topics &amp; Project Schedule</vt:lpstr>
      <vt:lpstr>Outreach &amp; Stakeholder Committee Update</vt:lpstr>
      <vt:lpstr>Ways to Get Involved</vt:lpstr>
      <vt:lpstr>Ways to Stay Informed</vt:lpstr>
      <vt:lpstr>Ways to Stay Informed</vt:lpstr>
      <vt:lpstr>Stakeholder Committee Kickoff</vt:lpstr>
      <vt:lpstr>Final Stakeholder Committee Roster</vt:lpstr>
      <vt:lpstr>Data Management System Overview</vt:lpstr>
      <vt:lpstr>Opti is a Flexible, One-Stop Shop for Managing Groundwater Data</vt:lpstr>
      <vt:lpstr>Opti Features</vt:lpstr>
      <vt:lpstr>How Will Opti be Used?</vt:lpstr>
      <vt:lpstr>Setting Minimum Thresholds</vt:lpstr>
      <vt:lpstr>SGMA Requires Six Sustainability Indicators to be Addressed</vt:lpstr>
      <vt:lpstr>For Each Sustainability Indicator, We Set a Minimum Threshold and a Measurable Objective</vt:lpstr>
      <vt:lpstr>To Set Minimum Thresholds, We Built on Prior Work</vt:lpstr>
      <vt:lpstr>Minimum Thresholds for Sustainability Indicators</vt:lpstr>
      <vt:lpstr>Prior Work Establishes Minimum Threshold at Fall 1992 Levels</vt:lpstr>
      <vt:lpstr>Setting a Threshold: Look to Historical Lows After Last Drought</vt:lpstr>
      <vt:lpstr>PowerPoint Presentation</vt:lpstr>
      <vt:lpstr>PowerPoint Presentation</vt:lpstr>
      <vt:lpstr>Reduction in Groundwater Storage</vt:lpstr>
      <vt:lpstr>Reduction in Groundwater Storage</vt:lpstr>
      <vt:lpstr>PowerPoint Presentation</vt:lpstr>
      <vt:lpstr>Seawater Intrusion</vt:lpstr>
      <vt:lpstr>PowerPoint Presentation</vt:lpstr>
      <vt:lpstr>Identified Undesirable Results for Water Quality</vt:lpstr>
      <vt:lpstr>Prior Work Establishes Threshold as Halting Saline Intrusion Front</vt:lpstr>
      <vt:lpstr>PowerPoint Presentation</vt:lpstr>
      <vt:lpstr>GSP Water Budget</vt:lpstr>
      <vt:lpstr>Water Budget: Defining Time Frames</vt:lpstr>
      <vt:lpstr>Future Conditions Baseline Assumptions</vt:lpstr>
      <vt:lpstr>Approach to Projecting Supply and Demand</vt:lpstr>
      <vt:lpstr>References Used to Develop Supply/Demand Projections</vt:lpstr>
      <vt:lpstr>DWR Technical Support Services Update</vt:lpstr>
      <vt:lpstr>Technical Support Services (TSS) Update</vt:lpstr>
      <vt:lpstr>Next Up…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</dc:creator>
  <cp:lastModifiedBy>Villalpando, Kelly</cp:lastModifiedBy>
  <cp:revision>253</cp:revision>
  <dcterms:modified xsi:type="dcterms:W3CDTF">2018-07-05T18:49:14Z</dcterms:modified>
</cp:coreProperties>
</file>